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298" r:id="rId5"/>
    <p:sldId id="264" r:id="rId6"/>
    <p:sldId id="265" r:id="rId7"/>
    <p:sldId id="256" r:id="rId8"/>
    <p:sldId id="266" r:id="rId9"/>
    <p:sldId id="267" r:id="rId10"/>
    <p:sldId id="263" r:id="rId11"/>
    <p:sldId id="273" r:id="rId12"/>
    <p:sldId id="276" r:id="rId13"/>
    <p:sldId id="29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1.  Weapons of Mass Destruction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8319267-C71E-43C9-94E1-827D0616C7A7}" type="pres">
      <dgm:prSet presAssocID="{6750AC01-D39D-4F3A-9DC8-2A211EE986A2}" presName="text_1" presStyleLbl="node1" presStyleIdx="0" presStyleCnt="1" custScaleY="137414" custLinFactNeighborX="-1" custLinFactNeighborY="-1871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1" custFlipVert="1" custScaleX="10900" custScaleY="14584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EF68B8-1228-47BB-83B5-7B9CD1E3F84E}">
      <dgm:prSet phldrT="[Text]" custT="1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What is affected?  Police?  Fire?  VoIP Phones? Payments?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A651BE86-C857-4E2C-96B5-F627BD5A5A73}" type="pres">
      <dgm:prSet presAssocID="{0BEF68B8-1228-47BB-83B5-7B9CD1E3F84E}" presName="text_1" presStyleLbl="node1" presStyleIdx="0" presStyleCnt="1" custScaleY="82142">
        <dgm:presLayoutVars>
          <dgm:bulletEnabled val="1"/>
        </dgm:presLayoutVars>
      </dgm:prSet>
      <dgm:spPr/>
    </dgm:pt>
    <dgm:pt modelId="{82D7ED0D-5A81-411C-8298-46312466108B}" type="pres">
      <dgm:prSet presAssocID="{0BEF68B8-1228-47BB-83B5-7B9CD1E3F84E}" presName="accent_1" presStyleCnt="0"/>
      <dgm:spPr/>
    </dgm:pt>
    <dgm:pt modelId="{3F8116AC-FAC3-4E95-9865-93CCFEB191B9}" type="pres">
      <dgm:prSet presAssocID="{0BEF68B8-1228-47BB-83B5-7B9CD1E3F84E}" presName="accentRepeatNode" presStyleLbl="solidFgAcc1" presStyleIdx="0" presStyleCnt="1" custLinFactNeighborX="-9707" custLinFactNeighborY="84"/>
      <dgm:spPr/>
    </dgm:pt>
  </dgm:ptLst>
  <dgm:cxnLst>
    <dgm:cxn modelId="{4C7DC457-D884-4AC9-8F72-E90E139E2D6F}" type="presOf" srcId="{FD949706-EDCC-4ADC-8EDF-8EDA49C92325}" destId="{D79B43FC-100B-4A0D-A4D5-0D2D04B99064}" srcOrd="0" destOrd="0" presId="urn:microsoft.com/office/officeart/2008/layout/VerticalCurvedList"/>
    <dgm:cxn modelId="{EF70657B-E482-4EEF-97D3-FA07814029C1}" type="presOf" srcId="{0BEF68B8-1228-47BB-83B5-7B9CD1E3F84E}" destId="{A651BE86-C857-4E2C-96B5-F627BD5A5A73}" srcOrd="0" destOrd="0" presId="urn:microsoft.com/office/officeart/2008/layout/VerticalCurvedList"/>
    <dgm:cxn modelId="{EDEF4F82-1237-4639-A0F7-385C1897CE66}" srcId="{7E5AA53B-3EEE-4DE4-BB81-9044890C2946}" destId="{0BEF68B8-1228-47BB-83B5-7B9CD1E3F84E}" srcOrd="0" destOrd="0" parTransId="{ED3A4BC2-B75A-4952-A38B-A42B5995DF05}" sibTransId="{FD949706-EDCC-4ADC-8EDF-8EDA49C92325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82584B70-0CDC-4FBC-BC28-58488F2D58B9}" type="presParOf" srcId="{90561C55-3C6E-4D53-85E1-2C50BCDDA392}" destId="{A651BE86-C857-4E2C-96B5-F627BD5A5A73}" srcOrd="1" destOrd="0" presId="urn:microsoft.com/office/officeart/2008/layout/VerticalCurvedList"/>
    <dgm:cxn modelId="{AA779878-1A4E-4480-8C15-FF215D5E641C}" type="presParOf" srcId="{90561C55-3C6E-4D53-85E1-2C50BCDDA392}" destId="{82D7ED0D-5A81-411C-8298-46312466108B}" srcOrd="2" destOrd="0" presId="urn:microsoft.com/office/officeart/2008/layout/VerticalCurvedList"/>
    <dgm:cxn modelId="{1DE9B1B6-1B3C-4194-A980-FFC7A2CAA689}" type="presParOf" srcId="{82D7ED0D-5A81-411C-8298-46312466108B}" destId="{3F8116AC-FAC3-4E95-9865-93CCFEB191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05D28D-2CE6-4513-8566-952984E21E14}">
      <dgm:prSet phldrT="[Text]" custT="1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How long can operations be sustained with no network?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20E44F9F-8D0A-4C0F-AF4F-A003FCBF0849}" type="pres">
      <dgm:prSet presAssocID="{5605D28D-2CE6-4513-8566-952984E21E14}" presName="text_1" presStyleLbl="node1" presStyleIdx="0" presStyleCnt="1">
        <dgm:presLayoutVars>
          <dgm:bulletEnabled val="1"/>
        </dgm:presLayoutVars>
      </dgm:prSet>
      <dgm:spPr/>
    </dgm:pt>
    <dgm:pt modelId="{48C5C489-AE14-4DDA-B9C0-4233A54887E4}" type="pres">
      <dgm:prSet presAssocID="{5605D28D-2CE6-4513-8566-952984E21E14}" presName="accent_1" presStyleCnt="0"/>
      <dgm:spPr/>
    </dgm:pt>
    <dgm:pt modelId="{A965097E-32F1-4AB8-8C4E-2814A7596B2F}" type="pres">
      <dgm:prSet presAssocID="{5605D28D-2CE6-4513-8566-952984E21E14}" presName="accentRepeatNode" presStyleLbl="solidFgAcc1" presStyleIdx="0" presStyleCnt="1"/>
      <dgm:spPr/>
    </dgm:pt>
  </dgm:ptLst>
  <dgm:cxnLst>
    <dgm:cxn modelId="{7E62706F-DBC3-49FE-89F4-ADBB4C0227F6}" type="presOf" srcId="{5605D28D-2CE6-4513-8566-952984E21E14}" destId="{20E44F9F-8D0A-4C0F-AF4F-A003FCBF0849}" srcOrd="0" destOrd="0" presId="urn:microsoft.com/office/officeart/2008/layout/VerticalCurvedList"/>
    <dgm:cxn modelId="{3E93D977-2057-4F12-BAFB-8CDB8A34B80D}" type="presOf" srcId="{823D1971-2C4D-4EC5-A874-2F463DE37109}" destId="{D79B43FC-100B-4A0D-A4D5-0D2D04B99064}" srcOrd="0" destOrd="0" presId="urn:microsoft.com/office/officeart/2008/layout/VerticalCurvedList"/>
    <dgm:cxn modelId="{FAF3F884-F0CF-440F-8CB1-B7648AB1B138}" srcId="{7E5AA53B-3EEE-4DE4-BB81-9044890C2946}" destId="{5605D28D-2CE6-4513-8566-952984E21E14}" srcOrd="0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F72361DB-4CB2-4B9D-B594-79CDE7EA331A}" type="presParOf" srcId="{90561C55-3C6E-4D53-85E1-2C50BCDDA392}" destId="{20E44F9F-8D0A-4C0F-AF4F-A003FCBF0849}" srcOrd="1" destOrd="0" presId="urn:microsoft.com/office/officeart/2008/layout/VerticalCurvedList"/>
    <dgm:cxn modelId="{344652D1-BF75-457F-8543-1583D2580686}" type="presParOf" srcId="{90561C55-3C6E-4D53-85E1-2C50BCDDA392}" destId="{48C5C489-AE14-4DDA-B9C0-4233A54887E4}" srcOrd="2" destOrd="0" presId="urn:microsoft.com/office/officeart/2008/layout/VerticalCurvedList"/>
    <dgm:cxn modelId="{E4B3BC83-337E-4784-9E00-362E6DBF6A32}" type="presParOf" srcId="{48C5C489-AE14-4DDA-B9C0-4233A54887E4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509BD6-1F74-45CA-8882-E517028EEF0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dirty="0"/>
            <a:t>Is each department prepared for analog operations?</a:t>
          </a:r>
        </a:p>
      </dgm:t>
    </dgm:pt>
    <dgm:pt modelId="{8DB54DFD-BE17-46CD-BF1C-2BDE8061E301}" type="parTrans" cxnId="{C3BB319B-ED59-4349-8782-6ED9CA22DDDA}">
      <dgm:prSet/>
      <dgm:spPr/>
      <dgm:t>
        <a:bodyPr/>
        <a:lstStyle/>
        <a:p>
          <a:endParaRPr lang="en-US"/>
        </a:p>
      </dgm:t>
    </dgm:pt>
    <dgm:pt modelId="{CE668808-D7F4-47D6-9BAD-9F3F1F8C7AF0}" type="sibTrans" cxnId="{C3BB319B-ED59-4349-8782-6ED9CA22DDDA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9BA8E87-F675-42DA-828F-81DB146DD3FB}" type="pres">
      <dgm:prSet presAssocID="{2D509BD6-1F74-45CA-8882-E517028EEF0A}" presName="text_1" presStyleLbl="node1" presStyleIdx="0" presStyleCnt="1">
        <dgm:presLayoutVars>
          <dgm:bulletEnabled val="1"/>
        </dgm:presLayoutVars>
      </dgm:prSet>
      <dgm:spPr/>
    </dgm:pt>
    <dgm:pt modelId="{266DBABE-D207-44A3-B608-B9EF3DA7B389}" type="pres">
      <dgm:prSet presAssocID="{2D509BD6-1F74-45CA-8882-E517028EEF0A}" presName="accent_1" presStyleCnt="0"/>
      <dgm:spPr/>
    </dgm:pt>
    <dgm:pt modelId="{CC33B590-29AD-4861-9494-2C31A27FEE3C}" type="pres">
      <dgm:prSet presAssocID="{2D509BD6-1F74-45CA-8882-E517028EEF0A}" presName="accentRepeatNode" presStyleLbl="solidFgAcc1" presStyleIdx="0" presStyleCnt="1"/>
      <dgm:spPr/>
    </dgm:pt>
  </dgm:ptLst>
  <dgm:cxnLst>
    <dgm:cxn modelId="{41FFD785-D283-4A1D-BA13-807209326DC9}" type="presOf" srcId="{2D509BD6-1F74-45CA-8882-E517028EEF0A}" destId="{59BA8E87-F675-42DA-828F-81DB146DD3FB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C3BB319B-ED59-4349-8782-6ED9CA22DDDA}" srcId="{7E5AA53B-3EEE-4DE4-BB81-9044890C2946}" destId="{2D509BD6-1F74-45CA-8882-E517028EEF0A}" srcOrd="0" destOrd="0" parTransId="{8DB54DFD-BE17-46CD-BF1C-2BDE8061E301}" sibTransId="{CE668808-D7F4-47D6-9BAD-9F3F1F8C7AF0}"/>
    <dgm:cxn modelId="{8674D5F0-629C-4E27-87BA-2D869931512D}" type="presOf" srcId="{CE668808-D7F4-47D6-9BAD-9F3F1F8C7AF0}" destId="{D79B43FC-100B-4A0D-A4D5-0D2D04B99064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5F06BA12-B36A-4C07-B204-C51A31FFE06E}" type="presParOf" srcId="{90561C55-3C6E-4D53-85E1-2C50BCDDA392}" destId="{59BA8E87-F675-42DA-828F-81DB146DD3FB}" srcOrd="1" destOrd="0" presId="urn:microsoft.com/office/officeart/2008/layout/VerticalCurvedList"/>
    <dgm:cxn modelId="{BCE60214-2696-4AA2-9445-D8030903BA12}" type="presParOf" srcId="{90561C55-3C6E-4D53-85E1-2C50BCDDA392}" destId="{266DBABE-D207-44A3-B608-B9EF3DA7B389}" srcOrd="2" destOrd="0" presId="urn:microsoft.com/office/officeart/2008/layout/VerticalCurvedList"/>
    <dgm:cxn modelId="{F2601229-403B-4B04-B638-3A6A24061EAA}" type="presParOf" srcId="{266DBABE-D207-44A3-B608-B9EF3DA7B389}" destId="{CC33B590-29AD-4861-9494-2C31A27FEE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528A06-5EF8-43B3-94C3-C0AB1F4BFC9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dirty="0"/>
            <a:t>Does budget exist for an emergency recovery response?</a:t>
          </a:r>
        </a:p>
      </dgm:t>
    </dgm:pt>
    <dgm:pt modelId="{5465008E-7914-4468-A7CA-7556E692017C}" type="parTrans" cxnId="{3E1AC084-4382-48CE-8492-2D9D1519CAE4}">
      <dgm:prSet/>
      <dgm:spPr/>
      <dgm:t>
        <a:bodyPr/>
        <a:lstStyle/>
        <a:p>
          <a:endParaRPr lang="en-US"/>
        </a:p>
      </dgm:t>
    </dgm:pt>
    <dgm:pt modelId="{39015F15-0C13-4686-B311-C4467C2EB525}" type="sibTrans" cxnId="{3E1AC084-4382-48CE-8492-2D9D1519CAE4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0723FD0E-A592-46A9-A81F-AA664CDE8C64}" type="pres">
      <dgm:prSet presAssocID="{15528A06-5EF8-43B3-94C3-C0AB1F4BFC95}" presName="text_1" presStyleLbl="node1" presStyleIdx="0" presStyleCnt="1">
        <dgm:presLayoutVars>
          <dgm:bulletEnabled val="1"/>
        </dgm:presLayoutVars>
      </dgm:prSet>
      <dgm:spPr/>
    </dgm:pt>
    <dgm:pt modelId="{6678728C-CEDC-486B-8168-1366D833A776}" type="pres">
      <dgm:prSet presAssocID="{15528A06-5EF8-43B3-94C3-C0AB1F4BFC95}" presName="accent_1" presStyleCnt="0"/>
      <dgm:spPr/>
    </dgm:pt>
    <dgm:pt modelId="{08EADD94-E637-4C54-BC4A-9452D27D071B}" type="pres">
      <dgm:prSet presAssocID="{15528A06-5EF8-43B3-94C3-C0AB1F4BFC95}" presName="accentRepeatNode" presStyleLbl="solidFgAcc1" presStyleIdx="0" presStyleCnt="1"/>
      <dgm:spPr/>
    </dgm:pt>
  </dgm:ptLst>
  <dgm:cxnLst>
    <dgm:cxn modelId="{A464F71F-C563-4B56-B62B-3B458F49F121}" type="presOf" srcId="{15528A06-5EF8-43B3-94C3-C0AB1F4BFC95}" destId="{0723FD0E-A592-46A9-A81F-AA664CDE8C64}" srcOrd="0" destOrd="0" presId="urn:microsoft.com/office/officeart/2008/layout/VerticalCurvedList"/>
    <dgm:cxn modelId="{F69F443C-17FB-4121-B231-29E4050E1761}" type="presOf" srcId="{39015F15-0C13-4686-B311-C4467C2EB525}" destId="{D79B43FC-100B-4A0D-A4D5-0D2D04B99064}" srcOrd="0" destOrd="0" presId="urn:microsoft.com/office/officeart/2008/layout/VerticalCurvedList"/>
    <dgm:cxn modelId="{3E1AC084-4382-48CE-8492-2D9D1519CAE4}" srcId="{7E5AA53B-3EEE-4DE4-BB81-9044890C2946}" destId="{15528A06-5EF8-43B3-94C3-C0AB1F4BFC95}" srcOrd="0" destOrd="0" parTransId="{5465008E-7914-4468-A7CA-7556E692017C}" sibTransId="{39015F15-0C13-4686-B311-C4467C2EB525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B3176F6D-546C-4936-A83D-EEFFA9314ACF}" type="presParOf" srcId="{90561C55-3C6E-4D53-85E1-2C50BCDDA392}" destId="{0723FD0E-A592-46A9-A81F-AA664CDE8C64}" srcOrd="1" destOrd="0" presId="urn:microsoft.com/office/officeart/2008/layout/VerticalCurvedList"/>
    <dgm:cxn modelId="{4B308EC2-1D4F-451D-868C-2D022AB7A734}" type="presParOf" srcId="{90561C55-3C6E-4D53-85E1-2C50BCDDA392}" destId="{6678728C-CEDC-486B-8168-1366D833A776}" srcOrd="2" destOrd="0" presId="urn:microsoft.com/office/officeart/2008/layout/VerticalCurvedList"/>
    <dgm:cxn modelId="{E97B198C-3D9F-4B7F-94EA-9A9DBE4CC8B1}" type="presParOf" srcId="{6678728C-CEDC-486B-8168-1366D833A776}" destId="{08EADD94-E637-4C54-BC4A-9452D27D07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33212C-1B29-4CD4-8616-4616E9C7959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dirty="0"/>
            <a:t>Who makes command decisions in a cyber attack?</a:t>
          </a:r>
        </a:p>
      </dgm:t>
    </dgm:pt>
    <dgm:pt modelId="{E51B3E60-3E34-4798-AE3E-06A0479AE6F9}" type="parTrans" cxnId="{8BE1D726-980C-40A8-8DA5-2B3BC7EA1D64}">
      <dgm:prSet/>
      <dgm:spPr/>
      <dgm:t>
        <a:bodyPr/>
        <a:lstStyle/>
        <a:p>
          <a:endParaRPr lang="en-US"/>
        </a:p>
      </dgm:t>
    </dgm:pt>
    <dgm:pt modelId="{5A4AFEBA-EF88-40BE-9A32-6E92381A0B3A}" type="sibTrans" cxnId="{8BE1D726-980C-40A8-8DA5-2B3BC7EA1D64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0C487E5-382D-4F58-A475-7D7750D13D06}" type="pres">
      <dgm:prSet presAssocID="{C533212C-1B29-4CD4-8616-4616E9C7959F}" presName="text_1" presStyleLbl="node1" presStyleIdx="0" presStyleCnt="1">
        <dgm:presLayoutVars>
          <dgm:bulletEnabled val="1"/>
        </dgm:presLayoutVars>
      </dgm:prSet>
      <dgm:spPr/>
    </dgm:pt>
    <dgm:pt modelId="{2124A0A6-74D0-4E18-9416-B10188ECD31E}" type="pres">
      <dgm:prSet presAssocID="{C533212C-1B29-4CD4-8616-4616E9C7959F}" presName="accent_1" presStyleCnt="0"/>
      <dgm:spPr/>
    </dgm:pt>
    <dgm:pt modelId="{EB4FD98D-9CB5-4017-89A1-0F1A30A85F47}" type="pres">
      <dgm:prSet presAssocID="{C533212C-1B29-4CD4-8616-4616E9C7959F}" presName="accentRepeatNode" presStyleLbl="solidFgAcc1" presStyleIdx="0" presStyleCnt="1"/>
      <dgm:spPr/>
    </dgm:pt>
  </dgm:ptLst>
  <dgm:cxnLst>
    <dgm:cxn modelId="{8BE1D726-980C-40A8-8DA5-2B3BC7EA1D64}" srcId="{7E5AA53B-3EEE-4DE4-BB81-9044890C2946}" destId="{C533212C-1B29-4CD4-8616-4616E9C7959F}" srcOrd="0" destOrd="0" parTransId="{E51B3E60-3E34-4798-AE3E-06A0479AE6F9}" sibTransId="{5A4AFEBA-EF88-40BE-9A32-6E92381A0B3A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A47AAB99-451D-46C1-BFB5-E33E9BDFED5C}" type="presOf" srcId="{C533212C-1B29-4CD4-8616-4616E9C7959F}" destId="{50C487E5-382D-4F58-A475-7D7750D13D06}" srcOrd="0" destOrd="0" presId="urn:microsoft.com/office/officeart/2008/layout/VerticalCurvedList"/>
    <dgm:cxn modelId="{0A6ABDFF-376C-4DEC-8FB4-96AF92E33387}" type="presOf" srcId="{5A4AFEBA-EF88-40BE-9A32-6E92381A0B3A}" destId="{D79B43FC-100B-4A0D-A4D5-0D2D04B99064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F13A2574-1E12-4E93-A168-1565FE126BFA}" type="presParOf" srcId="{90561C55-3C6E-4D53-85E1-2C50BCDDA392}" destId="{50C487E5-382D-4F58-A475-7D7750D13D06}" srcOrd="1" destOrd="0" presId="urn:microsoft.com/office/officeart/2008/layout/VerticalCurvedList"/>
    <dgm:cxn modelId="{719C7C4C-3ADF-457C-82A8-8C215193AF90}" type="presParOf" srcId="{90561C55-3C6E-4D53-85E1-2C50BCDDA392}" destId="{2124A0A6-74D0-4E18-9416-B10188ECD31E}" srcOrd="2" destOrd="0" presId="urn:microsoft.com/office/officeart/2008/layout/VerticalCurvedList"/>
    <dgm:cxn modelId="{6FBB6065-7332-4F44-B16F-CC9E8B799C39}" type="presParOf" srcId="{2124A0A6-74D0-4E18-9416-B10188ECD31E}" destId="{EB4FD98D-9CB5-4017-89A1-0F1A30A85F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1E450F-3DA6-4D9B-9CF6-1945990091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Central command and control </a:t>
          </a:r>
        </a:p>
      </dgm:t>
    </dgm:pt>
    <dgm:pt modelId="{9B7ACCE1-ACAD-47CF-9AB0-B6C9E9A3ECA2}" type="parTrans" cxnId="{D7EFD458-D784-438E-906A-D57AD1B6433E}">
      <dgm:prSet/>
      <dgm:spPr/>
      <dgm:t>
        <a:bodyPr/>
        <a:lstStyle/>
        <a:p>
          <a:endParaRPr lang="en-US"/>
        </a:p>
      </dgm:t>
    </dgm:pt>
    <dgm:pt modelId="{08F018E7-DB9E-4598-86C6-D0979CCD2843}" type="sibTrans" cxnId="{D7EFD458-D784-438E-906A-D57AD1B6433E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7C4BE42B-EC31-43CF-A314-AAFC5BD69899}" type="pres">
      <dgm:prSet presAssocID="{271E450F-3DA6-4D9B-9CF6-1945990091A2}" presName="text_1" presStyleLbl="node1" presStyleIdx="0" presStyleCnt="1">
        <dgm:presLayoutVars>
          <dgm:bulletEnabled val="1"/>
        </dgm:presLayoutVars>
      </dgm:prSet>
      <dgm:spPr/>
    </dgm:pt>
    <dgm:pt modelId="{FDAA71BD-83D2-4474-B26A-CCDFCF327859}" type="pres">
      <dgm:prSet presAssocID="{271E450F-3DA6-4D9B-9CF6-1945990091A2}" presName="accent_1" presStyleCnt="0"/>
      <dgm:spPr/>
    </dgm:pt>
    <dgm:pt modelId="{1AB09B8F-3F76-43BB-BAC9-BFE2693D0D8D}" type="pres">
      <dgm:prSet presAssocID="{271E450F-3DA6-4D9B-9CF6-1945990091A2}" presName="accentRepeatNode" presStyleLbl="solidFgAcc1" presStyleIdx="0" presStyleCnt="1"/>
      <dgm:spPr/>
    </dgm:pt>
  </dgm:ptLst>
  <dgm:cxnLst>
    <dgm:cxn modelId="{D7EFD458-D784-438E-906A-D57AD1B6433E}" srcId="{7E5AA53B-3EEE-4DE4-BB81-9044890C2946}" destId="{271E450F-3DA6-4D9B-9CF6-1945990091A2}" srcOrd="0" destOrd="0" parTransId="{9B7ACCE1-ACAD-47CF-9AB0-B6C9E9A3ECA2}" sibTransId="{08F018E7-DB9E-4598-86C6-D0979CCD2843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C1F54992-A1CF-49C3-980E-283C35C42226}" type="presOf" srcId="{08F018E7-DB9E-4598-86C6-D0979CCD2843}" destId="{D79B43FC-100B-4A0D-A4D5-0D2D04B99064}" srcOrd="0" destOrd="0" presId="urn:microsoft.com/office/officeart/2008/layout/VerticalCurvedList"/>
    <dgm:cxn modelId="{D6464CDE-D9EB-43FE-BFB7-755670A46E5F}" type="presOf" srcId="{271E450F-3DA6-4D9B-9CF6-1945990091A2}" destId="{7C4BE42B-EC31-43CF-A314-AAFC5BD69899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6F936D5D-2676-4B98-B468-94D673487FBF}" type="presParOf" srcId="{90561C55-3C6E-4D53-85E1-2C50BCDDA392}" destId="{7C4BE42B-EC31-43CF-A314-AAFC5BD69899}" srcOrd="1" destOrd="0" presId="urn:microsoft.com/office/officeart/2008/layout/VerticalCurvedList"/>
    <dgm:cxn modelId="{6EA0B1B7-7327-4887-845D-C72D89621BC8}" type="presParOf" srcId="{90561C55-3C6E-4D53-85E1-2C50BCDDA392}" destId="{FDAA71BD-83D2-4474-B26A-CCDFCF327859}" srcOrd="2" destOrd="0" presId="urn:microsoft.com/office/officeart/2008/layout/VerticalCurvedList"/>
    <dgm:cxn modelId="{97AAB3AC-9946-4821-8019-4C1C1BC2FA32}" type="presParOf" srcId="{FDAA71BD-83D2-4474-B26A-CCDFCF327859}" destId="{1AB09B8F-3F76-43BB-BAC9-BFE2693D0D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A56B7B-35E3-4963-AA48-6721A180C9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Functions at a strategic level</a:t>
          </a:r>
        </a:p>
      </dgm:t>
    </dgm:pt>
    <dgm:pt modelId="{EAAC2B8C-1ABB-4A01-A919-180AED84E81C}" type="parTrans" cxnId="{07D29026-6F09-4542-9E71-2BA984550D76}">
      <dgm:prSet/>
      <dgm:spPr/>
      <dgm:t>
        <a:bodyPr/>
        <a:lstStyle/>
        <a:p>
          <a:endParaRPr lang="en-US"/>
        </a:p>
      </dgm:t>
    </dgm:pt>
    <dgm:pt modelId="{AB12ACBA-C608-4EB6-9C6A-7AD6E55A6782}" type="sibTrans" cxnId="{07D29026-6F09-4542-9E71-2BA984550D76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0951C203-65C8-4757-9223-1CC7F8B33C53}" type="pres">
      <dgm:prSet presAssocID="{8AA56B7B-35E3-4963-AA48-6721A180C974}" presName="text_1" presStyleLbl="node1" presStyleIdx="0" presStyleCnt="1">
        <dgm:presLayoutVars>
          <dgm:bulletEnabled val="1"/>
        </dgm:presLayoutVars>
      </dgm:prSet>
      <dgm:spPr/>
    </dgm:pt>
    <dgm:pt modelId="{1FAD6D4E-AF83-48B1-BD79-AE36F71E880C}" type="pres">
      <dgm:prSet presAssocID="{8AA56B7B-35E3-4963-AA48-6721A180C974}" presName="accent_1" presStyleCnt="0"/>
      <dgm:spPr/>
    </dgm:pt>
    <dgm:pt modelId="{5BDB6558-CFBF-4D81-854E-875EBD87C7E2}" type="pres">
      <dgm:prSet presAssocID="{8AA56B7B-35E3-4963-AA48-6721A180C974}" presName="accentRepeatNode" presStyleLbl="solidFgAcc1" presStyleIdx="0" presStyleCnt="1"/>
      <dgm:spPr/>
    </dgm:pt>
  </dgm:ptLst>
  <dgm:cxnLst>
    <dgm:cxn modelId="{07D29026-6F09-4542-9E71-2BA984550D76}" srcId="{7E5AA53B-3EEE-4DE4-BB81-9044890C2946}" destId="{8AA56B7B-35E3-4963-AA48-6721A180C974}" srcOrd="0" destOrd="0" parTransId="{EAAC2B8C-1ABB-4A01-A919-180AED84E81C}" sibTransId="{AB12ACBA-C608-4EB6-9C6A-7AD6E55A6782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CC26E0A8-6DCC-4FD1-AB35-326EE5B1B18D}" type="presOf" srcId="{AB12ACBA-C608-4EB6-9C6A-7AD6E55A6782}" destId="{D79B43FC-100B-4A0D-A4D5-0D2D04B99064}" srcOrd="0" destOrd="0" presId="urn:microsoft.com/office/officeart/2008/layout/VerticalCurvedList"/>
    <dgm:cxn modelId="{A4BA61DE-E3F6-4FD7-9A0E-3CCC645AFF89}" type="presOf" srcId="{8AA56B7B-35E3-4963-AA48-6721A180C974}" destId="{0951C203-65C8-4757-9223-1CC7F8B33C53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E4DF543B-95E0-4160-B60A-739C56A6558B}" type="presParOf" srcId="{90561C55-3C6E-4D53-85E1-2C50BCDDA392}" destId="{0951C203-65C8-4757-9223-1CC7F8B33C53}" srcOrd="1" destOrd="0" presId="urn:microsoft.com/office/officeart/2008/layout/VerticalCurvedList"/>
    <dgm:cxn modelId="{A073C3B2-1098-403B-9EA7-36FF6B3D60BF}" type="presParOf" srcId="{90561C55-3C6E-4D53-85E1-2C50BCDDA392}" destId="{1FAD6D4E-AF83-48B1-BD79-AE36F71E880C}" srcOrd="2" destOrd="0" presId="urn:microsoft.com/office/officeart/2008/layout/VerticalCurvedList"/>
    <dgm:cxn modelId="{9ABB6C26-9A54-449B-A1C5-1E08A3096A59}" type="presParOf" srcId="{1FAD6D4E-AF83-48B1-BD79-AE36F71E880C}" destId="{5BDB6558-CFBF-4D81-854E-875EBD87C7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AAD238-B4B4-45C6-9A69-9A01A41557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Continuity of operation</a:t>
          </a:r>
        </a:p>
      </dgm:t>
    </dgm:pt>
    <dgm:pt modelId="{04FB3AD7-CDF6-4D33-96B9-A94CDE392B75}" type="parTrans" cxnId="{8D65B1FE-C899-414A-838C-A439CF39EF7F}">
      <dgm:prSet/>
      <dgm:spPr/>
      <dgm:t>
        <a:bodyPr/>
        <a:lstStyle/>
        <a:p>
          <a:endParaRPr lang="en-US"/>
        </a:p>
      </dgm:t>
    </dgm:pt>
    <dgm:pt modelId="{4EC6DFBD-03A7-45A8-AF42-973E84171C23}" type="sibTrans" cxnId="{8D65B1FE-C899-414A-838C-A439CF39EF7F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3EEA3C86-C856-4E8F-A917-E9291FFD7D45}" type="pres">
      <dgm:prSet presAssocID="{22AAD238-B4B4-45C6-9A69-9A01A41557DB}" presName="text_1" presStyleLbl="node1" presStyleIdx="0" presStyleCnt="1" custLinFactNeighborX="-39" custLinFactNeighborY="13577">
        <dgm:presLayoutVars>
          <dgm:bulletEnabled val="1"/>
        </dgm:presLayoutVars>
      </dgm:prSet>
      <dgm:spPr/>
    </dgm:pt>
    <dgm:pt modelId="{38F6049D-3EA8-4C2E-8E90-26C749172C92}" type="pres">
      <dgm:prSet presAssocID="{22AAD238-B4B4-45C6-9A69-9A01A41557DB}" presName="accent_1" presStyleCnt="0"/>
      <dgm:spPr/>
    </dgm:pt>
    <dgm:pt modelId="{15A99270-07FA-49FB-A3DD-31E8A1E8BD96}" type="pres">
      <dgm:prSet presAssocID="{22AAD238-B4B4-45C6-9A69-9A01A41557DB}" presName="accentRepeatNode" presStyleLbl="solidFgAcc1" presStyleIdx="0" presStyleCnt="1" custScaleX="101842" custScaleY="88461"/>
      <dgm:spPr/>
    </dgm:pt>
  </dgm:ptLst>
  <dgm:cxnLst>
    <dgm:cxn modelId="{6C405B30-BA42-4FB6-9EF9-C50D0A16EAFC}" type="presOf" srcId="{22AAD238-B4B4-45C6-9A69-9A01A41557DB}" destId="{3EEA3C86-C856-4E8F-A917-E9291FFD7D45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B83756D5-59AB-454D-85B4-64405607AA5B}" type="presOf" srcId="{4EC6DFBD-03A7-45A8-AF42-973E84171C23}" destId="{D79B43FC-100B-4A0D-A4D5-0D2D04B99064}" srcOrd="0" destOrd="0" presId="urn:microsoft.com/office/officeart/2008/layout/VerticalCurvedList"/>
    <dgm:cxn modelId="{8D65B1FE-C899-414A-838C-A439CF39EF7F}" srcId="{7E5AA53B-3EEE-4DE4-BB81-9044890C2946}" destId="{22AAD238-B4B4-45C6-9A69-9A01A41557DB}" srcOrd="0" destOrd="0" parTransId="{04FB3AD7-CDF6-4D33-96B9-A94CDE392B75}" sibTransId="{4EC6DFBD-03A7-45A8-AF42-973E84171C23}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B14F1A40-52F6-4FC3-A5A1-4D6643FB1E00}" type="presParOf" srcId="{90561C55-3C6E-4D53-85E1-2C50BCDDA392}" destId="{3EEA3C86-C856-4E8F-A917-E9291FFD7D45}" srcOrd="1" destOrd="0" presId="urn:microsoft.com/office/officeart/2008/layout/VerticalCurvedList"/>
    <dgm:cxn modelId="{CB4153BB-CA5B-4757-AEA9-8B87A2CFC6AE}" type="presParOf" srcId="{90561C55-3C6E-4D53-85E1-2C50BCDDA392}" destId="{38F6049D-3EA8-4C2E-8E90-26C749172C92}" srcOrd="2" destOrd="0" presId="urn:microsoft.com/office/officeart/2008/layout/VerticalCurvedList"/>
    <dgm:cxn modelId="{6CC01A37-D3FE-44B0-B6A5-A88AA2D19B50}" type="presParOf" srcId="{38F6049D-3EA8-4C2E-8E90-26C749172C92}" destId="{15A99270-07FA-49FB-A3DD-31E8A1E8BD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93CA56-0AF4-42F7-9582-F4E2F2AAFC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Disseminate those decisions</a:t>
          </a:r>
        </a:p>
      </dgm:t>
    </dgm:pt>
    <dgm:pt modelId="{3C04B105-2DED-4494-A005-23B86FA80506}" type="parTrans" cxnId="{DEE7B698-6AC1-4D1A-835C-4D344F2473A0}">
      <dgm:prSet/>
      <dgm:spPr/>
      <dgm:t>
        <a:bodyPr/>
        <a:lstStyle/>
        <a:p>
          <a:endParaRPr lang="en-US"/>
        </a:p>
      </dgm:t>
    </dgm:pt>
    <dgm:pt modelId="{74EB998E-2E5E-4447-BE06-5A7AA9841896}" type="sibTrans" cxnId="{DEE7B698-6AC1-4D1A-835C-4D344F2473A0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0A179AA8-873F-4482-B76D-63C1F1B23923}" type="pres">
      <dgm:prSet presAssocID="{1693CA56-0AF4-42F7-9582-F4E2F2AAFCE4}" presName="text_1" presStyleLbl="node1" presStyleIdx="0" presStyleCnt="1" custLinFactNeighborY="9371">
        <dgm:presLayoutVars>
          <dgm:bulletEnabled val="1"/>
        </dgm:presLayoutVars>
      </dgm:prSet>
      <dgm:spPr/>
    </dgm:pt>
    <dgm:pt modelId="{D23F09D9-27F8-4CBF-8804-37EE7F97A160}" type="pres">
      <dgm:prSet presAssocID="{1693CA56-0AF4-42F7-9582-F4E2F2AAFCE4}" presName="accent_1" presStyleCnt="0"/>
      <dgm:spPr/>
    </dgm:pt>
    <dgm:pt modelId="{0A75432A-3F51-4585-84E8-F05341CEDC58}" type="pres">
      <dgm:prSet presAssocID="{1693CA56-0AF4-42F7-9582-F4E2F2AAFCE4}" presName="accentRepeatNode" presStyleLbl="solidFgAcc1" presStyleIdx="0" presStyleCnt="1"/>
      <dgm:spPr/>
    </dgm:pt>
  </dgm:ptLst>
  <dgm:cxnLst>
    <dgm:cxn modelId="{83912E16-27FD-4B2A-AA18-325793C82907}" type="presOf" srcId="{1693CA56-0AF4-42F7-9582-F4E2F2AAFCE4}" destId="{0A179AA8-873F-4482-B76D-63C1F1B23923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DEE7B698-6AC1-4D1A-835C-4D344F2473A0}" srcId="{7E5AA53B-3EEE-4DE4-BB81-9044890C2946}" destId="{1693CA56-0AF4-42F7-9582-F4E2F2AAFCE4}" srcOrd="0" destOrd="0" parTransId="{3C04B105-2DED-4494-A005-23B86FA80506}" sibTransId="{74EB998E-2E5E-4447-BE06-5A7AA9841896}"/>
    <dgm:cxn modelId="{EE5DDCED-D7D2-4559-9C2B-958C7A56CF27}" type="presOf" srcId="{74EB998E-2E5E-4447-BE06-5A7AA9841896}" destId="{D79B43FC-100B-4A0D-A4D5-0D2D04B99064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5840D72A-4998-415F-AB64-D0702957A66C}" type="presParOf" srcId="{90561C55-3C6E-4D53-85E1-2C50BCDDA392}" destId="{0A179AA8-873F-4482-B76D-63C1F1B23923}" srcOrd="1" destOrd="0" presId="urn:microsoft.com/office/officeart/2008/layout/VerticalCurvedList"/>
    <dgm:cxn modelId="{6D8C7998-2DCC-4B3C-99C6-70AFDFB1E800}" type="presParOf" srcId="{90561C55-3C6E-4D53-85E1-2C50BCDDA392}" destId="{D23F09D9-27F8-4CBF-8804-37EE7F97A160}" srcOrd="2" destOrd="0" presId="urn:microsoft.com/office/officeart/2008/layout/VerticalCurvedList"/>
    <dgm:cxn modelId="{A6F5A186-4ADF-4280-AAB0-F9D875874DC9}" type="presParOf" srcId="{D23F09D9-27F8-4CBF-8804-37EE7F97A160}" destId="{0A75432A-3F51-4585-84E8-F05341CEDC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B6E9C-B459-4F99-856E-BBADB718F3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Leave tactical decisions to lower commands</a:t>
          </a:r>
        </a:p>
      </dgm:t>
    </dgm:pt>
    <dgm:pt modelId="{124D4F0C-B278-4A99-9F62-5ED09B1A7B39}" type="parTrans" cxnId="{FD630B45-5521-4B10-9BC6-6D78316E7CB2}">
      <dgm:prSet/>
      <dgm:spPr/>
      <dgm:t>
        <a:bodyPr/>
        <a:lstStyle/>
        <a:p>
          <a:endParaRPr lang="en-US"/>
        </a:p>
      </dgm:t>
    </dgm:pt>
    <dgm:pt modelId="{78FAD7DF-435E-42C4-942F-EBCB04CF5B6D}" type="sibTrans" cxnId="{FD630B45-5521-4B10-9BC6-6D78316E7CB2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8616C0D1-A771-43A3-8014-3FC9992FC84A}" type="pres">
      <dgm:prSet presAssocID="{1AEB6E9C-B459-4F99-856E-BBADB718F3FA}" presName="text_1" presStyleLbl="node1" presStyleIdx="0" presStyleCnt="1">
        <dgm:presLayoutVars>
          <dgm:bulletEnabled val="1"/>
        </dgm:presLayoutVars>
      </dgm:prSet>
      <dgm:spPr/>
    </dgm:pt>
    <dgm:pt modelId="{541953B3-72F9-4B26-9B69-0B60EE6210F4}" type="pres">
      <dgm:prSet presAssocID="{1AEB6E9C-B459-4F99-856E-BBADB718F3FA}" presName="accent_1" presStyleCnt="0"/>
      <dgm:spPr/>
    </dgm:pt>
    <dgm:pt modelId="{6B148E7B-9D1B-4DB3-9ABE-7F5C5BD5BCB0}" type="pres">
      <dgm:prSet presAssocID="{1AEB6E9C-B459-4F99-856E-BBADB718F3FA}" presName="accentRepeatNode" presStyleLbl="solidFgAcc1" presStyleIdx="0" presStyleCnt="1"/>
      <dgm:spPr/>
    </dgm:pt>
  </dgm:ptLst>
  <dgm:cxnLst>
    <dgm:cxn modelId="{8836543D-8CD9-4F5F-8B98-D109954ECC01}" type="presOf" srcId="{78FAD7DF-435E-42C4-942F-EBCB04CF5B6D}" destId="{D79B43FC-100B-4A0D-A4D5-0D2D04B99064}" srcOrd="0" destOrd="0" presId="urn:microsoft.com/office/officeart/2008/layout/VerticalCurvedList"/>
    <dgm:cxn modelId="{FD630B45-5521-4B10-9BC6-6D78316E7CB2}" srcId="{7E5AA53B-3EEE-4DE4-BB81-9044890C2946}" destId="{1AEB6E9C-B459-4F99-856E-BBADB718F3FA}" srcOrd="0" destOrd="0" parTransId="{124D4F0C-B278-4A99-9F62-5ED09B1A7B39}" sibTransId="{78FAD7DF-435E-42C4-942F-EBCB04CF5B6D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54B51FDC-B8A1-451A-A96C-8FC4AD0C5241}" type="presOf" srcId="{1AEB6E9C-B459-4F99-856E-BBADB718F3FA}" destId="{8616C0D1-A771-43A3-8014-3FC9992FC84A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4C31D17E-02D2-411F-80D9-7E37A175CEF4}" type="presParOf" srcId="{90561C55-3C6E-4D53-85E1-2C50BCDDA392}" destId="{8616C0D1-A771-43A3-8014-3FC9992FC84A}" srcOrd="1" destOrd="0" presId="urn:microsoft.com/office/officeart/2008/layout/VerticalCurvedList"/>
    <dgm:cxn modelId="{721514F8-87FB-4949-A400-B50A7D1F7D2F}" type="presParOf" srcId="{90561C55-3C6E-4D53-85E1-2C50BCDDA392}" destId="{541953B3-72F9-4B26-9B69-0B60EE6210F4}" srcOrd="2" destOrd="0" presId="urn:microsoft.com/office/officeart/2008/layout/VerticalCurvedList"/>
    <dgm:cxn modelId="{BBEA0DD4-8900-4B67-AFEF-C124EB2193B3}" type="presParOf" srcId="{541953B3-72F9-4B26-9B69-0B60EE6210F4}" destId="{6B148E7B-9D1B-4DB3-9ABE-7F5C5BD5BC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2. Failure to address climate change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8319267-C71E-43C9-94E1-827D0616C7A7}" type="pres">
      <dgm:prSet presAssocID="{6750AC01-D39D-4F3A-9DC8-2A211EE986A2}" presName="text_1" presStyleLbl="node1" presStyleIdx="0" presStyleCnt="1" custScaleY="137414" custLinFactNeighborX="-1" custLinFactNeighborY="9177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1" custFlipVert="1" custScaleX="10900" custScaleY="14584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0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0"/>
      <dgm:spPr/>
    </dgm:pt>
    <dgm:pt modelId="{429CABD1-4116-474B-81BF-735E2CA9DD00}" type="pres">
      <dgm:prSet presAssocID="{7E5AA53B-3EEE-4DE4-BB81-9044890C2946}" presName="dstNode" presStyleLbl="node1" presStyleIdx="0" presStyleCnt="0"/>
      <dgm:spPr/>
    </dgm:pt>
  </dgm:ptLst>
  <dgm:cxnLst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1E450F-3DA6-4D9B-9CF6-1945990091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Gather, collect and analyze data</a:t>
          </a:r>
        </a:p>
      </dgm:t>
    </dgm:pt>
    <dgm:pt modelId="{9B7ACCE1-ACAD-47CF-9AB0-B6C9E9A3ECA2}" type="parTrans" cxnId="{D7EFD458-D784-438E-906A-D57AD1B6433E}">
      <dgm:prSet/>
      <dgm:spPr/>
      <dgm:t>
        <a:bodyPr/>
        <a:lstStyle/>
        <a:p>
          <a:endParaRPr lang="en-US"/>
        </a:p>
      </dgm:t>
    </dgm:pt>
    <dgm:pt modelId="{08F018E7-DB9E-4598-86C6-D0979CCD2843}" type="sibTrans" cxnId="{D7EFD458-D784-438E-906A-D57AD1B6433E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7C4BE42B-EC31-43CF-A314-AAFC5BD69899}" type="pres">
      <dgm:prSet presAssocID="{271E450F-3DA6-4D9B-9CF6-1945990091A2}" presName="text_1" presStyleLbl="node1" presStyleIdx="0" presStyleCnt="1">
        <dgm:presLayoutVars>
          <dgm:bulletEnabled val="1"/>
        </dgm:presLayoutVars>
      </dgm:prSet>
      <dgm:spPr/>
    </dgm:pt>
    <dgm:pt modelId="{FDAA71BD-83D2-4474-B26A-CCDFCF327859}" type="pres">
      <dgm:prSet presAssocID="{271E450F-3DA6-4D9B-9CF6-1945990091A2}" presName="accent_1" presStyleCnt="0"/>
      <dgm:spPr/>
    </dgm:pt>
    <dgm:pt modelId="{1AB09B8F-3F76-43BB-BAC9-BFE2693D0D8D}" type="pres">
      <dgm:prSet presAssocID="{271E450F-3DA6-4D9B-9CF6-1945990091A2}" presName="accentRepeatNode" presStyleLbl="solidFgAcc1" presStyleIdx="0" presStyleCnt="1"/>
      <dgm:spPr/>
    </dgm:pt>
  </dgm:ptLst>
  <dgm:cxnLst>
    <dgm:cxn modelId="{D7EFD458-D784-438E-906A-D57AD1B6433E}" srcId="{7E5AA53B-3EEE-4DE4-BB81-9044890C2946}" destId="{271E450F-3DA6-4D9B-9CF6-1945990091A2}" srcOrd="0" destOrd="0" parTransId="{9B7ACCE1-ACAD-47CF-9AB0-B6C9E9A3ECA2}" sibTransId="{08F018E7-DB9E-4598-86C6-D0979CCD2843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C1F54992-A1CF-49C3-980E-283C35C42226}" type="presOf" srcId="{08F018E7-DB9E-4598-86C6-D0979CCD2843}" destId="{D79B43FC-100B-4A0D-A4D5-0D2D04B99064}" srcOrd="0" destOrd="0" presId="urn:microsoft.com/office/officeart/2008/layout/VerticalCurvedList"/>
    <dgm:cxn modelId="{D6464CDE-D9EB-43FE-BFB7-755670A46E5F}" type="presOf" srcId="{271E450F-3DA6-4D9B-9CF6-1945990091A2}" destId="{7C4BE42B-EC31-43CF-A314-AAFC5BD69899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6F936D5D-2676-4B98-B468-94D673487FBF}" type="presParOf" srcId="{90561C55-3C6E-4D53-85E1-2C50BCDDA392}" destId="{7C4BE42B-EC31-43CF-A314-AAFC5BD69899}" srcOrd="1" destOrd="0" presId="urn:microsoft.com/office/officeart/2008/layout/VerticalCurvedList"/>
    <dgm:cxn modelId="{6EA0B1B7-7327-4887-845D-C72D89621BC8}" type="presParOf" srcId="{90561C55-3C6E-4D53-85E1-2C50BCDDA392}" destId="{FDAA71BD-83D2-4474-B26A-CCDFCF327859}" srcOrd="2" destOrd="0" presId="urn:microsoft.com/office/officeart/2008/layout/VerticalCurvedList"/>
    <dgm:cxn modelId="{97AAB3AC-9946-4821-8019-4C1C1BC2FA32}" type="presParOf" srcId="{FDAA71BD-83D2-4474-B26A-CCDFCF327859}" destId="{1AB09B8F-3F76-43BB-BAC9-BFE2693D0D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 Who can Authorize a complete service disruption?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What is affected?  Police?  Fire?  VoIP Phones? Payments?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How long can operations be sustained with no network?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2D509BD6-1F74-45CA-8882-E517028EEF0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Is each department prepared for analog operations?</a:t>
          </a:r>
        </a:p>
      </dgm:t>
    </dgm:pt>
    <dgm:pt modelId="{8DB54DFD-BE17-46CD-BF1C-2BDE8061E301}" type="parTrans" cxnId="{C3BB319B-ED59-4349-8782-6ED9CA22DDDA}">
      <dgm:prSet/>
      <dgm:spPr/>
      <dgm:t>
        <a:bodyPr/>
        <a:lstStyle/>
        <a:p>
          <a:endParaRPr lang="en-US"/>
        </a:p>
      </dgm:t>
    </dgm:pt>
    <dgm:pt modelId="{CE668808-D7F4-47D6-9BAD-9F3F1F8C7AF0}" type="sibTrans" cxnId="{C3BB319B-ED59-4349-8782-6ED9CA22DDDA}">
      <dgm:prSet/>
      <dgm:spPr/>
      <dgm:t>
        <a:bodyPr/>
        <a:lstStyle/>
        <a:p>
          <a:endParaRPr lang="en-US"/>
        </a:p>
      </dgm:t>
    </dgm:pt>
    <dgm:pt modelId="{15528A06-5EF8-43B3-94C3-C0AB1F4BFC95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Does budget exist for an emergency recovery response?</a:t>
          </a:r>
        </a:p>
      </dgm:t>
    </dgm:pt>
    <dgm:pt modelId="{5465008E-7914-4468-A7CA-7556E692017C}" type="parTrans" cxnId="{3E1AC084-4382-48CE-8492-2D9D1519CAE4}">
      <dgm:prSet/>
      <dgm:spPr/>
      <dgm:t>
        <a:bodyPr/>
        <a:lstStyle/>
        <a:p>
          <a:endParaRPr lang="en-US"/>
        </a:p>
      </dgm:t>
    </dgm:pt>
    <dgm:pt modelId="{39015F15-0C13-4686-B311-C4467C2EB525}" type="sibTrans" cxnId="{3E1AC084-4382-48CE-8492-2D9D1519CAE4}">
      <dgm:prSet/>
      <dgm:spPr/>
      <dgm:t>
        <a:bodyPr/>
        <a:lstStyle/>
        <a:p>
          <a:endParaRPr lang="en-US"/>
        </a:p>
      </dgm:t>
    </dgm:pt>
    <dgm:pt modelId="{C533212C-1B29-4CD4-8616-4616E9C7959F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Who makes command decisions in a cyber attack?</a:t>
          </a:r>
        </a:p>
      </dgm:t>
    </dgm:pt>
    <dgm:pt modelId="{E51B3E60-3E34-4798-AE3E-06A0479AE6F9}" type="parTrans" cxnId="{8BE1D726-980C-40A8-8DA5-2B3BC7EA1D64}">
      <dgm:prSet/>
      <dgm:spPr/>
      <dgm:t>
        <a:bodyPr/>
        <a:lstStyle/>
        <a:p>
          <a:endParaRPr lang="en-US"/>
        </a:p>
      </dgm:t>
    </dgm:pt>
    <dgm:pt modelId="{5A4AFEBA-EF88-40BE-9A32-6E92381A0B3A}" type="sibTrans" cxnId="{8BE1D726-980C-40A8-8DA5-2B3BC7EA1D64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6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6"/>
      <dgm:spPr/>
    </dgm:pt>
    <dgm:pt modelId="{429CABD1-4116-474B-81BF-735E2CA9DD00}" type="pres">
      <dgm:prSet presAssocID="{7E5AA53B-3EEE-4DE4-BB81-9044890C2946}" presName="dstNode" presStyleLbl="node1" presStyleIdx="0" presStyleCnt="6"/>
      <dgm:spPr/>
    </dgm:pt>
    <dgm:pt modelId="{58319267-C71E-43C9-94E1-827D0616C7A7}" type="pres">
      <dgm:prSet presAssocID="{6750AC01-D39D-4F3A-9DC8-2A211EE986A2}" presName="text_1" presStyleLbl="node1" presStyleIdx="0" presStyleCnt="6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6"/>
      <dgm:spPr/>
    </dgm:pt>
    <dgm:pt modelId="{95DE6538-27BD-44AF-A1A8-CA8F6B10FDD2}" type="pres">
      <dgm:prSet presAssocID="{0BEF68B8-1228-47BB-83B5-7B9CD1E3F84E}" presName="text_2" presStyleLbl="node1" presStyleIdx="1" presStyleCnt="6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6"/>
      <dgm:spPr/>
    </dgm:pt>
    <dgm:pt modelId="{E131CE4A-9776-44F4-BC03-867682E21374}" type="pres">
      <dgm:prSet presAssocID="{5605D28D-2CE6-4513-8566-952984E21E14}" presName="text_3" presStyleLbl="node1" presStyleIdx="2" presStyleCnt="6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6"/>
      <dgm:spPr/>
    </dgm:pt>
    <dgm:pt modelId="{A815597C-0A88-4ED3-BDC0-7BAB6E05D6BB}" type="pres">
      <dgm:prSet presAssocID="{2D509BD6-1F74-45CA-8882-E517028EEF0A}" presName="text_4" presStyleLbl="node1" presStyleIdx="3" presStyleCnt="6">
        <dgm:presLayoutVars>
          <dgm:bulletEnabled val="1"/>
        </dgm:presLayoutVars>
      </dgm:prSet>
      <dgm:spPr/>
    </dgm:pt>
    <dgm:pt modelId="{B0CDCA9D-C500-4F44-9148-E33CEA85BB95}" type="pres">
      <dgm:prSet presAssocID="{2D509BD6-1F74-45CA-8882-E517028EEF0A}" presName="accent_4" presStyleCnt="0"/>
      <dgm:spPr/>
    </dgm:pt>
    <dgm:pt modelId="{CC33B590-29AD-4861-9494-2C31A27FEE3C}" type="pres">
      <dgm:prSet presAssocID="{2D509BD6-1F74-45CA-8882-E517028EEF0A}" presName="accentRepeatNode" presStyleLbl="solidFgAcc1" presStyleIdx="3" presStyleCnt="6"/>
      <dgm:spPr/>
    </dgm:pt>
    <dgm:pt modelId="{0729424D-2811-4ACC-8C59-E3855B647B96}" type="pres">
      <dgm:prSet presAssocID="{15528A06-5EF8-43B3-94C3-C0AB1F4BFC95}" presName="text_5" presStyleLbl="node1" presStyleIdx="4" presStyleCnt="6">
        <dgm:presLayoutVars>
          <dgm:bulletEnabled val="1"/>
        </dgm:presLayoutVars>
      </dgm:prSet>
      <dgm:spPr/>
    </dgm:pt>
    <dgm:pt modelId="{34DEFDF1-2C19-4C2B-A0F5-9E10CA916FEA}" type="pres">
      <dgm:prSet presAssocID="{15528A06-5EF8-43B3-94C3-C0AB1F4BFC95}" presName="accent_5" presStyleCnt="0"/>
      <dgm:spPr/>
    </dgm:pt>
    <dgm:pt modelId="{08EADD94-E637-4C54-BC4A-9452D27D071B}" type="pres">
      <dgm:prSet presAssocID="{15528A06-5EF8-43B3-94C3-C0AB1F4BFC95}" presName="accentRepeatNode" presStyleLbl="solidFgAcc1" presStyleIdx="4" presStyleCnt="6"/>
      <dgm:spPr/>
    </dgm:pt>
    <dgm:pt modelId="{08431992-71DB-4D4B-B3C6-E6A9854ACD97}" type="pres">
      <dgm:prSet presAssocID="{C533212C-1B29-4CD4-8616-4616E9C7959F}" presName="text_6" presStyleLbl="node1" presStyleIdx="5" presStyleCnt="6">
        <dgm:presLayoutVars>
          <dgm:bulletEnabled val="1"/>
        </dgm:presLayoutVars>
      </dgm:prSet>
      <dgm:spPr/>
    </dgm:pt>
    <dgm:pt modelId="{E8734B75-124C-4E20-8F44-D4043B2AB2D6}" type="pres">
      <dgm:prSet presAssocID="{C533212C-1B29-4CD4-8616-4616E9C7959F}" presName="accent_6" presStyleCnt="0"/>
      <dgm:spPr/>
    </dgm:pt>
    <dgm:pt modelId="{EB4FD98D-9CB5-4017-89A1-0F1A30A85F47}" type="pres">
      <dgm:prSet presAssocID="{C533212C-1B29-4CD4-8616-4616E9C7959F}" presName="accentRepeatNode" presStyleLbl="solidFgAcc1" presStyleIdx="5" presStyleCnt="6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8BE1D726-980C-40A8-8DA5-2B3BC7EA1D64}" srcId="{7E5AA53B-3EEE-4DE4-BB81-9044890C2946}" destId="{C533212C-1B29-4CD4-8616-4616E9C7959F}" srcOrd="5" destOrd="0" parTransId="{E51B3E60-3E34-4798-AE3E-06A0479AE6F9}" sibTransId="{5A4AFEBA-EF88-40BE-9A32-6E92381A0B3A}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EADBB42-B144-48AF-937C-16F997FCC6F0}" type="presOf" srcId="{15528A06-5EF8-43B3-94C3-C0AB1F4BFC95}" destId="{0729424D-2811-4ACC-8C59-E3855B647B96}" srcOrd="0" destOrd="0" presId="urn:microsoft.com/office/officeart/2008/layout/VerticalCurvedList"/>
    <dgm:cxn modelId="{F640AD44-A646-4F42-88F3-96F8EE28C8D9}" type="presOf" srcId="{C533212C-1B29-4CD4-8616-4616E9C7959F}" destId="{08431992-71DB-4D4B-B3C6-E6A9854ACD97}" srcOrd="0" destOrd="0" presId="urn:microsoft.com/office/officeart/2008/layout/VerticalCurvedList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3E1AC084-4382-48CE-8492-2D9D1519CAE4}" srcId="{7E5AA53B-3EEE-4DE4-BB81-9044890C2946}" destId="{15528A06-5EF8-43B3-94C3-C0AB1F4BFC95}" srcOrd="4" destOrd="0" parTransId="{5465008E-7914-4468-A7CA-7556E692017C}" sibTransId="{39015F15-0C13-4686-B311-C4467C2EB5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C3BB319B-ED59-4349-8782-6ED9CA22DDDA}" srcId="{7E5AA53B-3EEE-4DE4-BB81-9044890C2946}" destId="{2D509BD6-1F74-45CA-8882-E517028EEF0A}" srcOrd="3" destOrd="0" parTransId="{8DB54DFD-BE17-46CD-BF1C-2BDE8061E301}" sibTransId="{CE668808-D7F4-47D6-9BAD-9F3F1F8C7AF0}"/>
    <dgm:cxn modelId="{488CADD6-BD22-47A9-BC67-156F07FB9A7E}" type="presOf" srcId="{2D509BD6-1F74-45CA-8882-E517028EEF0A}" destId="{A815597C-0A88-4ED3-BDC0-7BAB6E05D6BB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  <dgm:cxn modelId="{924E3DBE-D028-4F93-9D54-C03B7CD76B03}" type="presParOf" srcId="{90561C55-3C6E-4D53-85E1-2C50BCDDA392}" destId="{A815597C-0A88-4ED3-BDC0-7BAB6E05D6BB}" srcOrd="7" destOrd="0" presId="urn:microsoft.com/office/officeart/2008/layout/VerticalCurvedList"/>
    <dgm:cxn modelId="{F3532F95-074C-4807-8BD3-BB6394F8830B}" type="presParOf" srcId="{90561C55-3C6E-4D53-85E1-2C50BCDDA392}" destId="{B0CDCA9D-C500-4F44-9148-E33CEA85BB95}" srcOrd="8" destOrd="0" presId="urn:microsoft.com/office/officeart/2008/layout/VerticalCurvedList"/>
    <dgm:cxn modelId="{A54AFE51-94B2-419F-8988-FD98D37A5D94}" type="presParOf" srcId="{B0CDCA9D-C500-4F44-9148-E33CEA85BB95}" destId="{CC33B590-29AD-4861-9494-2C31A27FEE3C}" srcOrd="0" destOrd="0" presId="urn:microsoft.com/office/officeart/2008/layout/VerticalCurvedList"/>
    <dgm:cxn modelId="{ED503C86-6E00-4088-94C3-E57F3E30799E}" type="presParOf" srcId="{90561C55-3C6E-4D53-85E1-2C50BCDDA392}" destId="{0729424D-2811-4ACC-8C59-E3855B647B96}" srcOrd="9" destOrd="0" presId="urn:microsoft.com/office/officeart/2008/layout/VerticalCurvedList"/>
    <dgm:cxn modelId="{370663EC-F284-494D-8246-49B745A45DD1}" type="presParOf" srcId="{90561C55-3C6E-4D53-85E1-2C50BCDDA392}" destId="{34DEFDF1-2C19-4C2B-A0F5-9E10CA916FEA}" srcOrd="10" destOrd="0" presId="urn:microsoft.com/office/officeart/2008/layout/VerticalCurvedList"/>
    <dgm:cxn modelId="{CF2FFB91-CADA-4383-9B93-A1D811784DA9}" type="presParOf" srcId="{34DEFDF1-2C19-4C2B-A0F5-9E10CA916FEA}" destId="{08EADD94-E637-4C54-BC4A-9452D27D071B}" srcOrd="0" destOrd="0" presId="urn:microsoft.com/office/officeart/2008/layout/VerticalCurvedList"/>
    <dgm:cxn modelId="{EBAF9C49-BE8F-4F36-AB32-7B7497419B3B}" type="presParOf" srcId="{90561C55-3C6E-4D53-85E1-2C50BCDDA392}" destId="{08431992-71DB-4D4B-B3C6-E6A9854ACD97}" srcOrd="11" destOrd="0" presId="urn:microsoft.com/office/officeart/2008/layout/VerticalCurvedList"/>
    <dgm:cxn modelId="{8AF12631-DF28-4763-A3B4-E47DC7DC1667}" type="presParOf" srcId="{90561C55-3C6E-4D53-85E1-2C50BCDDA392}" destId="{E8734B75-124C-4E20-8F44-D4043B2AB2D6}" srcOrd="12" destOrd="0" presId="urn:microsoft.com/office/officeart/2008/layout/VerticalCurvedList"/>
    <dgm:cxn modelId="{FF00478E-F775-4281-A85B-02A574E0563A}" type="presParOf" srcId="{E8734B75-124C-4E20-8F44-D4043B2AB2D6}" destId="{EB4FD98D-9CB5-4017-89A1-0F1A30A85F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3.  Extreme Weather (Floods, earthquakes)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8319267-C71E-43C9-94E1-827D0616C7A7}" type="pres">
      <dgm:prSet presAssocID="{6750AC01-D39D-4F3A-9DC8-2A211EE986A2}" presName="text_1" presStyleLbl="node1" presStyleIdx="0" presStyleCnt="1" custScaleY="137414" custLinFactNeighborX="-58" custLinFactNeighborY="10558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1" custFlipVert="1" custScaleX="10900" custScaleY="14584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4&amp;5 Data theft and cyber attacks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8319267-C71E-43C9-94E1-827D0616C7A7}" type="pres">
      <dgm:prSet presAssocID="{6750AC01-D39D-4F3A-9DC8-2A211EE986A2}" presName="text_1" presStyleLbl="node1" presStyleIdx="0" presStyleCnt="1" custScaleY="137414" custLinFactNeighborX="-1" custLinFactNeighborY="-1871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1" custFlipVert="1" custScaleX="10900" custScaleY="14584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1.  Weapons of Mass Destruction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8319267-C71E-43C9-94E1-827D0616C7A7}" type="pres">
      <dgm:prSet presAssocID="{6750AC01-D39D-4F3A-9DC8-2A211EE986A2}" presName="text_1" presStyleLbl="node1" presStyleIdx="0" presStyleCnt="1" custScaleY="137414" custLinFactNeighborX="-1" custLinFactNeighborY="-1871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1" custFlipVert="1" custScaleX="10900" custScaleY="14584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2. Failure to address climate change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8319267-C71E-43C9-94E1-827D0616C7A7}" type="pres">
      <dgm:prSet presAssocID="{6750AC01-D39D-4F3A-9DC8-2A211EE986A2}" presName="text_1" presStyleLbl="node1" presStyleIdx="0" presStyleCnt="1" custScaleY="137414" custLinFactNeighborX="-1" custLinFactNeighborY="9177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1" custFlipVert="1" custScaleX="10900" custScaleY="14584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3.  Extreme Weather (Floods, earthquakes)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8319267-C71E-43C9-94E1-827D0616C7A7}" type="pres">
      <dgm:prSet presAssocID="{6750AC01-D39D-4F3A-9DC8-2A211EE986A2}" presName="text_1" presStyleLbl="node1" presStyleIdx="0" presStyleCnt="1" custScaleY="137414" custLinFactNeighborX="-58" custLinFactNeighborY="10558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1" custFlipVert="1" custScaleX="10900" custScaleY="14584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7.  Large scale cyber attacks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8319267-C71E-43C9-94E1-827D0616C7A7}" type="pres">
      <dgm:prSet presAssocID="{6750AC01-D39D-4F3A-9DC8-2A211EE986A2}" presName="text_1" presStyleLbl="node1" presStyleIdx="0" presStyleCnt="1" custScaleY="137414" custLinFactNeighborX="-1" custLinFactNeighborY="-1871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1" custFlipVert="1" custScaleX="10900" custScaleY="14584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 Who can Authorize a complete service disruption?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1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1"/>
      <dgm:spPr/>
    </dgm:pt>
    <dgm:pt modelId="{429CABD1-4116-474B-81BF-735E2CA9DD00}" type="pres">
      <dgm:prSet presAssocID="{7E5AA53B-3EEE-4DE4-BB81-9044890C2946}" presName="dstNode" presStyleLbl="node1" presStyleIdx="0" presStyleCnt="1"/>
      <dgm:spPr/>
    </dgm:pt>
    <dgm:pt modelId="{58319267-C71E-43C9-94E1-827D0616C7A7}" type="pres">
      <dgm:prSet presAssocID="{6750AC01-D39D-4F3A-9DC8-2A211EE986A2}" presName="text_1" presStyleLbl="node1" presStyleIdx="0" presStyleCnt="1" custScaleY="81164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1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415660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35284" y="197646"/>
          <a:ext cx="8257988" cy="883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1.  Weapons of Mass Destruction</a:t>
          </a:r>
        </a:p>
      </dsp:txBody>
      <dsp:txXfrm>
        <a:off x="335284" y="197646"/>
        <a:ext cx="8257988" cy="883687"/>
      </dsp:txXfrm>
    </dsp:sp>
    <dsp:sp modelId="{07CB3071-D555-47DA-A36A-69EB91531FD8}">
      <dsp:nvSpPr>
        <dsp:cNvPr id="0" name=""/>
        <dsp:cNvSpPr/>
      </dsp:nvSpPr>
      <dsp:spPr>
        <a:xfrm flipV="1">
          <a:off x="291557" y="592904"/>
          <a:ext cx="87620" cy="117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254124" y="-213785"/>
          <a:ext cx="1639112" cy="1639112"/>
        </a:xfrm>
        <a:prstGeom prst="blockArc">
          <a:avLst>
            <a:gd name="adj1" fmla="val 18900000"/>
            <a:gd name="adj2" fmla="val 2700000"/>
            <a:gd name="adj3" fmla="val 1318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1BE86-C857-4E2C-96B5-F627BD5A5A73}">
      <dsp:nvSpPr>
        <dsp:cNvPr id="0" name=""/>
        <dsp:cNvSpPr/>
      </dsp:nvSpPr>
      <dsp:spPr>
        <a:xfrm>
          <a:off x="374593" y="359612"/>
          <a:ext cx="9485475" cy="492317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83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is affected?  Police?  Fire?  VoIP Phones? Payments?</a:t>
          </a:r>
        </a:p>
      </dsp:txBody>
      <dsp:txXfrm>
        <a:off x="374593" y="359612"/>
        <a:ext cx="9485475" cy="492317"/>
      </dsp:txXfrm>
    </dsp:sp>
    <dsp:sp modelId="{3F8116AC-FAC3-4E95-9865-93CCFEB191B9}">
      <dsp:nvSpPr>
        <dsp:cNvPr id="0" name=""/>
        <dsp:cNvSpPr/>
      </dsp:nvSpPr>
      <dsp:spPr>
        <a:xfrm>
          <a:off x="0" y="231807"/>
          <a:ext cx="749186" cy="7491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242563" y="-211860"/>
          <a:ext cx="1624070" cy="1624070"/>
        </a:xfrm>
        <a:prstGeom prst="blockArc">
          <a:avLst>
            <a:gd name="adj1" fmla="val 18900000"/>
            <a:gd name="adj2" fmla="val 2700000"/>
            <a:gd name="adj3" fmla="val 133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44F9F-8D0A-4C0F-AF4F-A003FCBF0849}">
      <dsp:nvSpPr>
        <dsp:cNvPr id="0" name=""/>
        <dsp:cNvSpPr/>
      </dsp:nvSpPr>
      <dsp:spPr>
        <a:xfrm>
          <a:off x="371169" y="303239"/>
          <a:ext cx="9488899" cy="593870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8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long can operations be sustained with no network?</a:t>
          </a:r>
        </a:p>
      </dsp:txBody>
      <dsp:txXfrm>
        <a:off x="371169" y="303239"/>
        <a:ext cx="9488899" cy="593870"/>
      </dsp:txXfrm>
    </dsp:sp>
    <dsp:sp modelId="{A965097E-32F1-4AB8-8C4E-2814A7596B2F}">
      <dsp:nvSpPr>
        <dsp:cNvPr id="0" name=""/>
        <dsp:cNvSpPr/>
      </dsp:nvSpPr>
      <dsp:spPr>
        <a:xfrm>
          <a:off x="0" y="229005"/>
          <a:ext cx="742338" cy="742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195827" y="-204077"/>
          <a:ext cx="1563254" cy="1563254"/>
        </a:xfrm>
        <a:prstGeom prst="blockArc">
          <a:avLst>
            <a:gd name="adj1" fmla="val 18900000"/>
            <a:gd name="adj2" fmla="val 2700000"/>
            <a:gd name="adj3" fmla="val 1382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A8E87-F675-42DA-828F-81DB146DD3FB}">
      <dsp:nvSpPr>
        <dsp:cNvPr id="0" name=""/>
        <dsp:cNvSpPr/>
      </dsp:nvSpPr>
      <dsp:spPr>
        <a:xfrm>
          <a:off x="357318" y="291695"/>
          <a:ext cx="9502750" cy="571709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43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Is each department prepared for analog operations?</a:t>
          </a:r>
        </a:p>
      </dsp:txBody>
      <dsp:txXfrm>
        <a:off x="357318" y="291695"/>
        <a:ext cx="9502750" cy="571709"/>
      </dsp:txXfrm>
    </dsp:sp>
    <dsp:sp modelId="{CC33B590-29AD-4861-9494-2C31A27FEE3C}">
      <dsp:nvSpPr>
        <dsp:cNvPr id="0" name=""/>
        <dsp:cNvSpPr/>
      </dsp:nvSpPr>
      <dsp:spPr>
        <a:xfrm>
          <a:off x="0" y="220231"/>
          <a:ext cx="714637" cy="714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161512" y="-198361"/>
          <a:ext cx="1518594" cy="1518594"/>
        </a:xfrm>
        <a:prstGeom prst="blockArc">
          <a:avLst>
            <a:gd name="adj1" fmla="val 18900000"/>
            <a:gd name="adj2" fmla="val 2700000"/>
            <a:gd name="adj3" fmla="val 1422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3FD0E-A592-46A9-A81F-AA664CDE8C64}">
      <dsp:nvSpPr>
        <dsp:cNvPr id="0" name=""/>
        <dsp:cNvSpPr/>
      </dsp:nvSpPr>
      <dsp:spPr>
        <a:xfrm>
          <a:off x="347140" y="283223"/>
          <a:ext cx="9512928" cy="555424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Does budget exist for an emergency recovery response?</a:t>
          </a:r>
        </a:p>
      </dsp:txBody>
      <dsp:txXfrm>
        <a:off x="347140" y="283223"/>
        <a:ext cx="9512928" cy="555424"/>
      </dsp:txXfrm>
    </dsp:sp>
    <dsp:sp modelId="{08EADD94-E637-4C54-BC4A-9452D27D071B}">
      <dsp:nvSpPr>
        <dsp:cNvPr id="0" name=""/>
        <dsp:cNvSpPr/>
      </dsp:nvSpPr>
      <dsp:spPr>
        <a:xfrm>
          <a:off x="0" y="213794"/>
          <a:ext cx="694281" cy="694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161512" y="-198361"/>
          <a:ext cx="1518594" cy="1518594"/>
        </a:xfrm>
        <a:prstGeom prst="blockArc">
          <a:avLst>
            <a:gd name="adj1" fmla="val 18900000"/>
            <a:gd name="adj2" fmla="val 2700000"/>
            <a:gd name="adj3" fmla="val 1422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487E5-382D-4F58-A475-7D7750D13D06}">
      <dsp:nvSpPr>
        <dsp:cNvPr id="0" name=""/>
        <dsp:cNvSpPr/>
      </dsp:nvSpPr>
      <dsp:spPr>
        <a:xfrm>
          <a:off x="347140" y="283223"/>
          <a:ext cx="9512928" cy="555424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Who makes command decisions in a cyber attack?</a:t>
          </a:r>
        </a:p>
      </dsp:txBody>
      <dsp:txXfrm>
        <a:off x="347140" y="283223"/>
        <a:ext cx="9512928" cy="555424"/>
      </dsp:txXfrm>
    </dsp:sp>
    <dsp:sp modelId="{EB4FD98D-9CB5-4017-89A1-0F1A30A85F47}">
      <dsp:nvSpPr>
        <dsp:cNvPr id="0" name=""/>
        <dsp:cNvSpPr/>
      </dsp:nvSpPr>
      <dsp:spPr>
        <a:xfrm>
          <a:off x="0" y="213794"/>
          <a:ext cx="694281" cy="694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348628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BE42B-EC31-43CF-A314-AAFC5BD69899}">
      <dsp:nvSpPr>
        <dsp:cNvPr id="0" name=""/>
        <dsp:cNvSpPr/>
      </dsp:nvSpPr>
      <dsp:spPr>
        <a:xfrm>
          <a:off x="402606" y="329436"/>
          <a:ext cx="9554018" cy="6441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Central command and control </a:t>
          </a:r>
        </a:p>
      </dsp:txBody>
      <dsp:txXfrm>
        <a:off x="402606" y="329436"/>
        <a:ext cx="9554018" cy="644170"/>
      </dsp:txXfrm>
    </dsp:sp>
    <dsp:sp modelId="{1AB09B8F-3F76-43BB-BAC9-BFE2693D0D8D}">
      <dsp:nvSpPr>
        <dsp:cNvPr id="0" name=""/>
        <dsp:cNvSpPr/>
      </dsp:nvSpPr>
      <dsp:spPr>
        <a:xfrm>
          <a:off x="0" y="248915"/>
          <a:ext cx="805213" cy="80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348628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1C203-65C8-4757-9223-1CC7F8B33C53}">
      <dsp:nvSpPr>
        <dsp:cNvPr id="0" name=""/>
        <dsp:cNvSpPr/>
      </dsp:nvSpPr>
      <dsp:spPr>
        <a:xfrm>
          <a:off x="402606" y="329436"/>
          <a:ext cx="9554020" cy="6441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Functions at a strategic level</a:t>
          </a:r>
        </a:p>
      </dsp:txBody>
      <dsp:txXfrm>
        <a:off x="402606" y="329436"/>
        <a:ext cx="9554020" cy="644170"/>
      </dsp:txXfrm>
    </dsp:sp>
    <dsp:sp modelId="{5BDB6558-CFBF-4D81-854E-875EBD87C7E2}">
      <dsp:nvSpPr>
        <dsp:cNvPr id="0" name=""/>
        <dsp:cNvSpPr/>
      </dsp:nvSpPr>
      <dsp:spPr>
        <a:xfrm>
          <a:off x="0" y="248915"/>
          <a:ext cx="805213" cy="80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344920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A3C86-C856-4E8F-A917-E9291FFD7D45}">
      <dsp:nvSpPr>
        <dsp:cNvPr id="0" name=""/>
        <dsp:cNvSpPr/>
      </dsp:nvSpPr>
      <dsp:spPr>
        <a:xfrm>
          <a:off x="402588" y="416895"/>
          <a:ext cx="9554021" cy="6441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Continuity of operation</a:t>
          </a:r>
        </a:p>
      </dsp:txBody>
      <dsp:txXfrm>
        <a:off x="402588" y="416895"/>
        <a:ext cx="9554021" cy="644170"/>
      </dsp:txXfrm>
    </dsp:sp>
    <dsp:sp modelId="{15A99270-07FA-49FB-A3DD-31E8A1E8BD96}">
      <dsp:nvSpPr>
        <dsp:cNvPr id="0" name=""/>
        <dsp:cNvSpPr/>
      </dsp:nvSpPr>
      <dsp:spPr>
        <a:xfrm>
          <a:off x="-3708" y="295372"/>
          <a:ext cx="820045" cy="712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348628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79AA8-873F-4482-B76D-63C1F1B23923}">
      <dsp:nvSpPr>
        <dsp:cNvPr id="0" name=""/>
        <dsp:cNvSpPr/>
      </dsp:nvSpPr>
      <dsp:spPr>
        <a:xfrm>
          <a:off x="402606" y="389801"/>
          <a:ext cx="9554022" cy="6441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Disseminate those decisions</a:t>
          </a:r>
        </a:p>
      </dsp:txBody>
      <dsp:txXfrm>
        <a:off x="402606" y="389801"/>
        <a:ext cx="9554022" cy="644170"/>
      </dsp:txXfrm>
    </dsp:sp>
    <dsp:sp modelId="{0A75432A-3F51-4585-84E8-F05341CEDC58}">
      <dsp:nvSpPr>
        <dsp:cNvPr id="0" name=""/>
        <dsp:cNvSpPr/>
      </dsp:nvSpPr>
      <dsp:spPr>
        <a:xfrm>
          <a:off x="0" y="248915"/>
          <a:ext cx="805213" cy="80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348628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6C0D1-A771-43A3-8014-3FC9992FC84A}">
      <dsp:nvSpPr>
        <dsp:cNvPr id="0" name=""/>
        <dsp:cNvSpPr/>
      </dsp:nvSpPr>
      <dsp:spPr>
        <a:xfrm>
          <a:off x="402606" y="329436"/>
          <a:ext cx="9554022" cy="6441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Leave tactical decisions to lower commands</a:t>
          </a:r>
        </a:p>
      </dsp:txBody>
      <dsp:txXfrm>
        <a:off x="402606" y="329436"/>
        <a:ext cx="9554022" cy="644170"/>
      </dsp:txXfrm>
    </dsp:sp>
    <dsp:sp modelId="{6B148E7B-9D1B-4DB3-9ABE-7F5C5BD5BCB0}">
      <dsp:nvSpPr>
        <dsp:cNvPr id="0" name=""/>
        <dsp:cNvSpPr/>
      </dsp:nvSpPr>
      <dsp:spPr>
        <a:xfrm>
          <a:off x="0" y="248915"/>
          <a:ext cx="805213" cy="80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415660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35284" y="268693"/>
          <a:ext cx="8257988" cy="883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2. Failure to address climate change</a:t>
          </a:r>
        </a:p>
      </dsp:txBody>
      <dsp:txXfrm>
        <a:off x="335284" y="268693"/>
        <a:ext cx="8257988" cy="883687"/>
      </dsp:txXfrm>
    </dsp:sp>
    <dsp:sp modelId="{07CB3071-D555-47DA-A36A-69EB91531FD8}">
      <dsp:nvSpPr>
        <dsp:cNvPr id="0" name=""/>
        <dsp:cNvSpPr/>
      </dsp:nvSpPr>
      <dsp:spPr>
        <a:xfrm flipV="1">
          <a:off x="291557" y="592904"/>
          <a:ext cx="87620" cy="117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348628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BE42B-EC31-43CF-A314-AAFC5BD69899}">
      <dsp:nvSpPr>
        <dsp:cNvPr id="0" name=""/>
        <dsp:cNvSpPr/>
      </dsp:nvSpPr>
      <dsp:spPr>
        <a:xfrm>
          <a:off x="402606" y="329436"/>
          <a:ext cx="9554018" cy="6441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Gather, collect and analyze data</a:t>
          </a:r>
        </a:p>
      </dsp:txBody>
      <dsp:txXfrm>
        <a:off x="402606" y="329436"/>
        <a:ext cx="9554018" cy="644170"/>
      </dsp:txXfrm>
    </dsp:sp>
    <dsp:sp modelId="{1AB09B8F-3F76-43BB-BAC9-BFE2693D0D8D}">
      <dsp:nvSpPr>
        <dsp:cNvPr id="0" name=""/>
        <dsp:cNvSpPr/>
      </dsp:nvSpPr>
      <dsp:spPr>
        <a:xfrm>
          <a:off x="0" y="248915"/>
          <a:ext cx="805213" cy="80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5702311" y="-872849"/>
          <a:ext cx="6789011" cy="6789011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04930" y="265580"/>
          <a:ext cx="9384484" cy="530959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4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Who can Authorize a complete service disruption?</a:t>
          </a:r>
        </a:p>
      </dsp:txBody>
      <dsp:txXfrm>
        <a:off x="404930" y="265580"/>
        <a:ext cx="9384484" cy="530959"/>
      </dsp:txXfrm>
    </dsp:sp>
    <dsp:sp modelId="{07CB3071-D555-47DA-A36A-69EB91531FD8}">
      <dsp:nvSpPr>
        <dsp:cNvPr id="0" name=""/>
        <dsp:cNvSpPr/>
      </dsp:nvSpPr>
      <dsp:spPr>
        <a:xfrm>
          <a:off x="73080" y="199210"/>
          <a:ext cx="663699" cy="66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841681" y="1061919"/>
          <a:ext cx="8947733" cy="530959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4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is affected?  Police?  Fire?  VoIP Phones? Payments?</a:t>
          </a:r>
        </a:p>
      </dsp:txBody>
      <dsp:txXfrm>
        <a:off x="841681" y="1061919"/>
        <a:ext cx="8947733" cy="530959"/>
      </dsp:txXfrm>
    </dsp:sp>
    <dsp:sp modelId="{3F8116AC-FAC3-4E95-9865-93CCFEB191B9}">
      <dsp:nvSpPr>
        <dsp:cNvPr id="0" name=""/>
        <dsp:cNvSpPr/>
      </dsp:nvSpPr>
      <dsp:spPr>
        <a:xfrm>
          <a:off x="509831" y="995549"/>
          <a:ext cx="663699" cy="66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1041396" y="1858258"/>
          <a:ext cx="8748018" cy="530959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4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long can operations be sustained with no network?</a:t>
          </a:r>
        </a:p>
      </dsp:txBody>
      <dsp:txXfrm>
        <a:off x="1041396" y="1858258"/>
        <a:ext cx="8748018" cy="530959"/>
      </dsp:txXfrm>
    </dsp:sp>
    <dsp:sp modelId="{A965097E-32F1-4AB8-8C4E-2814A7596B2F}">
      <dsp:nvSpPr>
        <dsp:cNvPr id="0" name=""/>
        <dsp:cNvSpPr/>
      </dsp:nvSpPr>
      <dsp:spPr>
        <a:xfrm>
          <a:off x="709546" y="1791888"/>
          <a:ext cx="663699" cy="66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5597C-0A88-4ED3-BDC0-7BAB6E05D6BB}">
      <dsp:nvSpPr>
        <dsp:cNvPr id="0" name=""/>
        <dsp:cNvSpPr/>
      </dsp:nvSpPr>
      <dsp:spPr>
        <a:xfrm>
          <a:off x="1041396" y="2654093"/>
          <a:ext cx="8748018" cy="530959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4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 each department prepared for analog operations?</a:t>
          </a:r>
        </a:p>
      </dsp:txBody>
      <dsp:txXfrm>
        <a:off x="1041396" y="2654093"/>
        <a:ext cx="8748018" cy="530959"/>
      </dsp:txXfrm>
    </dsp:sp>
    <dsp:sp modelId="{CC33B590-29AD-4861-9494-2C31A27FEE3C}">
      <dsp:nvSpPr>
        <dsp:cNvPr id="0" name=""/>
        <dsp:cNvSpPr/>
      </dsp:nvSpPr>
      <dsp:spPr>
        <a:xfrm>
          <a:off x="709546" y="2587723"/>
          <a:ext cx="663699" cy="66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9424D-2811-4ACC-8C59-E3855B647B96}">
      <dsp:nvSpPr>
        <dsp:cNvPr id="0" name=""/>
        <dsp:cNvSpPr/>
      </dsp:nvSpPr>
      <dsp:spPr>
        <a:xfrm>
          <a:off x="841681" y="3450432"/>
          <a:ext cx="8947733" cy="530959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4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Does budget exist for an emergency recovery response?</a:t>
          </a:r>
        </a:p>
      </dsp:txBody>
      <dsp:txXfrm>
        <a:off x="841681" y="3450432"/>
        <a:ext cx="8947733" cy="530959"/>
      </dsp:txXfrm>
    </dsp:sp>
    <dsp:sp modelId="{08EADD94-E637-4C54-BC4A-9452D27D071B}">
      <dsp:nvSpPr>
        <dsp:cNvPr id="0" name=""/>
        <dsp:cNvSpPr/>
      </dsp:nvSpPr>
      <dsp:spPr>
        <a:xfrm>
          <a:off x="509831" y="3384062"/>
          <a:ext cx="663699" cy="66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31992-71DB-4D4B-B3C6-E6A9854ACD97}">
      <dsp:nvSpPr>
        <dsp:cNvPr id="0" name=""/>
        <dsp:cNvSpPr/>
      </dsp:nvSpPr>
      <dsp:spPr>
        <a:xfrm>
          <a:off x="404930" y="4246771"/>
          <a:ext cx="9384484" cy="530959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44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Who makes command decisions in a cyber attack?</a:t>
          </a:r>
        </a:p>
      </dsp:txBody>
      <dsp:txXfrm>
        <a:off x="404930" y="4246771"/>
        <a:ext cx="9384484" cy="530959"/>
      </dsp:txXfrm>
    </dsp:sp>
    <dsp:sp modelId="{EB4FD98D-9CB5-4017-89A1-0F1A30A85F47}">
      <dsp:nvSpPr>
        <dsp:cNvPr id="0" name=""/>
        <dsp:cNvSpPr/>
      </dsp:nvSpPr>
      <dsp:spPr>
        <a:xfrm>
          <a:off x="73080" y="4180401"/>
          <a:ext cx="663699" cy="66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415660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30577" y="277574"/>
          <a:ext cx="8257988" cy="883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3.  Extreme Weather (Floods, earthquakes)</a:t>
          </a:r>
        </a:p>
      </dsp:txBody>
      <dsp:txXfrm>
        <a:off x="330577" y="277574"/>
        <a:ext cx="8257988" cy="883687"/>
      </dsp:txXfrm>
    </dsp:sp>
    <dsp:sp modelId="{07CB3071-D555-47DA-A36A-69EB91531FD8}">
      <dsp:nvSpPr>
        <dsp:cNvPr id="0" name=""/>
        <dsp:cNvSpPr/>
      </dsp:nvSpPr>
      <dsp:spPr>
        <a:xfrm flipV="1">
          <a:off x="291557" y="592904"/>
          <a:ext cx="87620" cy="117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415660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35284" y="197646"/>
          <a:ext cx="8257988" cy="883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4&amp;5 Data theft and cyber attacks</a:t>
          </a:r>
        </a:p>
      </dsp:txBody>
      <dsp:txXfrm>
        <a:off x="335284" y="197646"/>
        <a:ext cx="8257988" cy="883687"/>
      </dsp:txXfrm>
    </dsp:sp>
    <dsp:sp modelId="{07CB3071-D555-47DA-A36A-69EB91531FD8}">
      <dsp:nvSpPr>
        <dsp:cNvPr id="0" name=""/>
        <dsp:cNvSpPr/>
      </dsp:nvSpPr>
      <dsp:spPr>
        <a:xfrm flipV="1">
          <a:off x="291557" y="592904"/>
          <a:ext cx="87620" cy="117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415660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35284" y="197646"/>
          <a:ext cx="8257988" cy="883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1.  Weapons of Mass Destruction</a:t>
          </a:r>
        </a:p>
      </dsp:txBody>
      <dsp:txXfrm>
        <a:off x="335284" y="197646"/>
        <a:ext cx="8257988" cy="883687"/>
      </dsp:txXfrm>
    </dsp:sp>
    <dsp:sp modelId="{07CB3071-D555-47DA-A36A-69EB91531FD8}">
      <dsp:nvSpPr>
        <dsp:cNvPr id="0" name=""/>
        <dsp:cNvSpPr/>
      </dsp:nvSpPr>
      <dsp:spPr>
        <a:xfrm flipV="1">
          <a:off x="291557" y="592904"/>
          <a:ext cx="87620" cy="117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415660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35284" y="268693"/>
          <a:ext cx="8257988" cy="883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2. Failure to address climate change</a:t>
          </a:r>
        </a:p>
      </dsp:txBody>
      <dsp:txXfrm>
        <a:off x="335284" y="268693"/>
        <a:ext cx="8257988" cy="883687"/>
      </dsp:txXfrm>
    </dsp:sp>
    <dsp:sp modelId="{07CB3071-D555-47DA-A36A-69EB91531FD8}">
      <dsp:nvSpPr>
        <dsp:cNvPr id="0" name=""/>
        <dsp:cNvSpPr/>
      </dsp:nvSpPr>
      <dsp:spPr>
        <a:xfrm flipV="1">
          <a:off x="291557" y="592904"/>
          <a:ext cx="87620" cy="117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415660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30577" y="277574"/>
          <a:ext cx="8257988" cy="883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3.  Extreme Weather (Floods, earthquakes)</a:t>
          </a:r>
        </a:p>
      </dsp:txBody>
      <dsp:txXfrm>
        <a:off x="330577" y="277574"/>
        <a:ext cx="8257988" cy="883687"/>
      </dsp:txXfrm>
    </dsp:sp>
    <dsp:sp modelId="{07CB3071-D555-47DA-A36A-69EB91531FD8}">
      <dsp:nvSpPr>
        <dsp:cNvPr id="0" name=""/>
        <dsp:cNvSpPr/>
      </dsp:nvSpPr>
      <dsp:spPr>
        <a:xfrm flipV="1">
          <a:off x="291557" y="592904"/>
          <a:ext cx="87620" cy="117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415660" y="-229523"/>
          <a:ext cx="1762091" cy="1762091"/>
        </a:xfrm>
        <a:prstGeom prst="blockArc">
          <a:avLst>
            <a:gd name="adj1" fmla="val 18900000"/>
            <a:gd name="adj2" fmla="val 2700000"/>
            <a:gd name="adj3" fmla="val 122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35284" y="197646"/>
          <a:ext cx="8257988" cy="883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14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7.  Large scale cyber attacks</a:t>
          </a:r>
        </a:p>
      </dsp:txBody>
      <dsp:txXfrm>
        <a:off x="335284" y="197646"/>
        <a:ext cx="8257988" cy="883687"/>
      </dsp:txXfrm>
    </dsp:sp>
    <dsp:sp modelId="{07CB3071-D555-47DA-A36A-69EB91531FD8}">
      <dsp:nvSpPr>
        <dsp:cNvPr id="0" name=""/>
        <dsp:cNvSpPr/>
      </dsp:nvSpPr>
      <dsp:spPr>
        <a:xfrm flipV="1">
          <a:off x="291557" y="592904"/>
          <a:ext cx="87620" cy="117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1254124" y="-213785"/>
          <a:ext cx="1639112" cy="1639112"/>
        </a:xfrm>
        <a:prstGeom prst="blockArc">
          <a:avLst>
            <a:gd name="adj1" fmla="val 18900000"/>
            <a:gd name="adj2" fmla="val 2700000"/>
            <a:gd name="adj3" fmla="val 1318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74593" y="362543"/>
          <a:ext cx="9485475" cy="486455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83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Who can Authorize a complete service disruption?</a:t>
          </a:r>
        </a:p>
      </dsp:txBody>
      <dsp:txXfrm>
        <a:off x="374593" y="362543"/>
        <a:ext cx="9485475" cy="486455"/>
      </dsp:txXfrm>
    </dsp:sp>
    <dsp:sp modelId="{07CB3071-D555-47DA-A36A-69EB91531FD8}">
      <dsp:nvSpPr>
        <dsp:cNvPr id="0" name=""/>
        <dsp:cNvSpPr/>
      </dsp:nvSpPr>
      <dsp:spPr>
        <a:xfrm>
          <a:off x="0" y="231177"/>
          <a:ext cx="749186" cy="7491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44646B-21C0-410B-BA17-64C59EB292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9392C-F5C5-4C38-94CE-455C7F402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A4FD-FAFB-4CDA-9DC5-D20CA18269A9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F3D2C-86D2-4CEA-B1B8-750885E16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D5F72-69F2-4B4B-A943-B04C4B1E36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EBA49-8001-49C3-9348-744833621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0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1E35E-F34C-4F0E-B8A1-D9F5F49CB3AD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F15BC-4AA1-41C4-8C26-91A7E3BB9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6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4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rbalzer@intelesysone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Colors" Target="../diagrams/colors13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QuickStyle" Target="../diagrams/quickStyle13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29" Type="http://schemas.openxmlformats.org/officeDocument/2006/relationships/diagramLayout" Target="../diagrams/layou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Layout" Target="../diagrams/layout13.xml"/><Relationship Id="rId32" Type="http://schemas.microsoft.com/office/2007/relationships/diagramDrawing" Target="../diagrams/drawing14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diagramData" Target="../diagrams/data13.xml"/><Relationship Id="rId28" Type="http://schemas.openxmlformats.org/officeDocument/2006/relationships/diagramData" Target="../diagrams/data14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31" Type="http://schemas.openxmlformats.org/officeDocument/2006/relationships/diagramColors" Target="../diagrams/colors14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microsoft.com/office/2007/relationships/diagramDrawing" Target="../diagrams/drawing13.xml"/><Relationship Id="rId30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26" Type="http://schemas.microsoft.com/office/2007/relationships/diagramDrawing" Target="../diagrams/drawing19.xml"/><Relationship Id="rId3" Type="http://schemas.openxmlformats.org/officeDocument/2006/relationships/diagramLayout" Target="../diagrams/layout15.xml"/><Relationship Id="rId21" Type="http://schemas.microsoft.com/office/2007/relationships/diagramDrawing" Target="../diagrams/drawing18.xml"/><Relationship Id="rId34" Type="http://schemas.openxmlformats.org/officeDocument/2006/relationships/diagramQuickStyle" Target="../diagrams/quickStyle21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5" Type="http://schemas.openxmlformats.org/officeDocument/2006/relationships/diagramColors" Target="../diagrams/colors19.xml"/><Relationship Id="rId33" Type="http://schemas.openxmlformats.org/officeDocument/2006/relationships/diagramLayout" Target="../diagrams/layout21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29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24" Type="http://schemas.openxmlformats.org/officeDocument/2006/relationships/diagramQuickStyle" Target="../diagrams/quickStyle19.xml"/><Relationship Id="rId32" Type="http://schemas.openxmlformats.org/officeDocument/2006/relationships/diagramData" Target="../diagrams/data21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23" Type="http://schemas.openxmlformats.org/officeDocument/2006/relationships/diagramLayout" Target="../diagrams/layout19.xml"/><Relationship Id="rId28" Type="http://schemas.openxmlformats.org/officeDocument/2006/relationships/diagramLayout" Target="../diagrams/layout20.xml"/><Relationship Id="rId36" Type="http://schemas.microsoft.com/office/2007/relationships/diagramDrawing" Target="../diagrams/drawing21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31" Type="http://schemas.microsoft.com/office/2007/relationships/diagramDrawing" Target="../diagrams/drawing20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Relationship Id="rId22" Type="http://schemas.openxmlformats.org/officeDocument/2006/relationships/diagramData" Target="../diagrams/data19.xml"/><Relationship Id="rId27" Type="http://schemas.openxmlformats.org/officeDocument/2006/relationships/diagramData" Target="../diagrams/data20.xml"/><Relationship Id="rId30" Type="http://schemas.openxmlformats.org/officeDocument/2006/relationships/diagramColors" Target="../diagrams/colors20.xml"/><Relationship Id="rId35" Type="http://schemas.openxmlformats.org/officeDocument/2006/relationships/diagramColors" Target="../diagrams/colors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0925" y="1766423"/>
            <a:ext cx="3532965" cy="5442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The Cyber “EOC”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22757CE-E126-4591-9E62-8BA871633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073" y="5170488"/>
            <a:ext cx="3303467" cy="7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2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9354" y="2469738"/>
            <a:ext cx="3081576" cy="5442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object 3">
            <a:extLst>
              <a:ext uri="{FF2B5EF4-FFF2-40B4-BE49-F238E27FC236}">
                <a16:creationId xmlns:a16="http://schemas.microsoft.com/office/drawing/2014/main" id="{12F81CDE-5390-4985-91D2-C40E2DCC050D}"/>
              </a:ext>
            </a:extLst>
          </p:cNvPr>
          <p:cNvSpPr txBox="1"/>
          <p:nvPr/>
        </p:nvSpPr>
        <p:spPr>
          <a:xfrm>
            <a:off x="8272860" y="3557232"/>
            <a:ext cx="3472606" cy="2025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2400" b="1" dirty="0">
                <a:solidFill>
                  <a:schemeClr val="bg1"/>
                </a:solidFill>
              </a:rPr>
              <a:t>Rick Balzer</a:t>
            </a:r>
          </a:p>
          <a:p>
            <a:pPr marL="16933">
              <a:spcBef>
                <a:spcPts val="133"/>
              </a:spcBef>
            </a:pPr>
            <a:r>
              <a:rPr lang="en-US" sz="2400" b="1" spc="-7" dirty="0">
                <a:solidFill>
                  <a:schemeClr val="bg1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rbalzer@intelesysone.com</a:t>
            </a:r>
            <a:endParaRPr lang="en-US" sz="2400" b="1" spc="-7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6933">
              <a:spcBef>
                <a:spcPts val="133"/>
              </a:spcBef>
            </a:pPr>
            <a:r>
              <a:rPr lang="en-US" sz="2400" b="1" spc="-7" dirty="0">
                <a:solidFill>
                  <a:schemeClr val="bg1"/>
                </a:solidFill>
                <a:latin typeface="Calibri"/>
                <a:cs typeface="Calibri"/>
              </a:rPr>
              <a:t>888-546-8353</a:t>
            </a:r>
          </a:p>
          <a:p>
            <a:pPr marL="16933">
              <a:spcBef>
                <a:spcPts val="133"/>
              </a:spcBef>
            </a:pPr>
            <a:r>
              <a:rPr lang="en-US" sz="2400" b="1" spc="-7" dirty="0">
                <a:solidFill>
                  <a:schemeClr val="bg1"/>
                </a:solidFill>
                <a:latin typeface="Calibri"/>
                <a:cs typeface="Calibri"/>
              </a:rPr>
              <a:t>www.intelesysone.com	</a:t>
            </a:r>
            <a:r>
              <a:rPr lang="en-US" sz="3200" spc="-7" dirty="0">
                <a:solidFill>
                  <a:srgbClr val="252525"/>
                </a:solidFill>
                <a:latin typeface="Calibri"/>
                <a:cs typeface="Calibri"/>
              </a:rPr>
              <a:t>		        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757CE-E126-4591-9E62-8BA871633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622" y="1130422"/>
            <a:ext cx="3303467" cy="7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8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Digital Numbers">
            <a:extLst>
              <a:ext uri="{FF2B5EF4-FFF2-40B4-BE49-F238E27FC236}">
                <a16:creationId xmlns:a16="http://schemas.microsoft.com/office/drawing/2014/main" id="{28D39D27-A7BA-4972-99B6-62EF1FA66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4C41B2-E260-4B50-B167-5E3615EE19B3}"/>
              </a:ext>
            </a:extLst>
          </p:cNvPr>
          <p:cNvSpPr txBox="1">
            <a:spLocks/>
          </p:cNvSpPr>
          <p:nvPr/>
        </p:nvSpPr>
        <p:spPr>
          <a:xfrm>
            <a:off x="599225" y="208643"/>
            <a:ext cx="10993549" cy="895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Are you cyber eoc ready???</a:t>
            </a:r>
          </a:p>
        </p:txBody>
      </p:sp>
      <p:graphicFrame>
        <p:nvGraphicFramePr>
          <p:cNvPr id="5" name="Content Placeholder 5" descr="SmartArt">
            <a:extLst>
              <a:ext uri="{FF2B5EF4-FFF2-40B4-BE49-F238E27FC236}">
                <a16:creationId xmlns:a16="http://schemas.microsoft.com/office/drawing/2014/main" id="{2F799165-EFAC-4902-9646-5A278385EE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2108" y="1893395"/>
          <a:ext cx="9860069" cy="50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22015A4-CFEE-4FC0-B41E-F76F35A9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25" y="1103887"/>
            <a:ext cx="10206567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Ransomware hits - Disconnect the network</a:t>
            </a:r>
          </a:p>
        </p:txBody>
      </p:sp>
    </p:spTree>
    <p:extLst>
      <p:ext uri="{BB962C8B-B14F-4D97-AF65-F5344CB8AC3E}">
        <p14:creationId xmlns:p14="http://schemas.microsoft.com/office/powerpoint/2010/main" val="383708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4C41B2-E260-4B50-B167-5E3615EE19B3}"/>
              </a:ext>
            </a:extLst>
          </p:cNvPr>
          <p:cNvSpPr txBox="1">
            <a:spLocks/>
          </p:cNvSpPr>
          <p:nvPr/>
        </p:nvSpPr>
        <p:spPr>
          <a:xfrm>
            <a:off x="599226" y="656265"/>
            <a:ext cx="10993549" cy="895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Biggest global threats</a:t>
            </a:r>
          </a:p>
        </p:txBody>
      </p:sp>
      <p:graphicFrame>
        <p:nvGraphicFramePr>
          <p:cNvPr id="5" name="Content Placeholder 5" descr="SmartArt">
            <a:extLst>
              <a:ext uri="{FF2B5EF4-FFF2-40B4-BE49-F238E27FC236}">
                <a16:creationId xmlns:a16="http://schemas.microsoft.com/office/drawing/2014/main" id="{2F799165-EFAC-4902-9646-5A278385E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281645"/>
              </p:ext>
            </p:extLst>
          </p:nvPr>
        </p:nvGraphicFramePr>
        <p:xfrm>
          <a:off x="1320972" y="1976101"/>
          <a:ext cx="8659916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22015A4-CFEE-4FC0-B41E-F76F35A9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57" y="1394647"/>
            <a:ext cx="10206567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Likelihood</a:t>
            </a:r>
          </a:p>
        </p:txBody>
      </p:sp>
      <p:graphicFrame>
        <p:nvGraphicFramePr>
          <p:cNvPr id="7" name="Content Placeholder 5" descr="SmartArt">
            <a:extLst>
              <a:ext uri="{FF2B5EF4-FFF2-40B4-BE49-F238E27FC236}">
                <a16:creationId xmlns:a16="http://schemas.microsoft.com/office/drawing/2014/main" id="{ADF3AC58-7E3B-4ACC-93D6-242680D12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414487"/>
              </p:ext>
            </p:extLst>
          </p:nvPr>
        </p:nvGraphicFramePr>
        <p:xfrm>
          <a:off x="1320972" y="3056936"/>
          <a:ext cx="8659916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5" descr="SmartArt">
            <a:extLst>
              <a:ext uri="{FF2B5EF4-FFF2-40B4-BE49-F238E27FC236}">
                <a16:creationId xmlns:a16="http://schemas.microsoft.com/office/drawing/2014/main" id="{112F4A6D-8734-42FD-82E1-948225327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139691"/>
              </p:ext>
            </p:extLst>
          </p:nvPr>
        </p:nvGraphicFramePr>
        <p:xfrm>
          <a:off x="1320972" y="4230377"/>
          <a:ext cx="8659916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Content Placeholder 5" descr="SmartArt">
            <a:extLst>
              <a:ext uri="{FF2B5EF4-FFF2-40B4-BE49-F238E27FC236}">
                <a16:creationId xmlns:a16="http://schemas.microsoft.com/office/drawing/2014/main" id="{0F40EFAD-29DC-4B7E-B082-8167B5A86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108549"/>
              </p:ext>
            </p:extLst>
          </p:nvPr>
        </p:nvGraphicFramePr>
        <p:xfrm>
          <a:off x="1320972" y="5533421"/>
          <a:ext cx="8659916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AE5A24C-1AAC-492D-9F51-C1569942EA77}"/>
              </a:ext>
            </a:extLst>
          </p:cNvPr>
          <p:cNvSpPr txBox="1"/>
          <p:nvPr/>
        </p:nvSpPr>
        <p:spPr>
          <a:xfrm>
            <a:off x="9928195" y="6353848"/>
            <a:ext cx="22638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World Economic Forum 2019</a:t>
            </a:r>
          </a:p>
        </p:txBody>
      </p:sp>
    </p:spTree>
    <p:extLst>
      <p:ext uri="{BB962C8B-B14F-4D97-AF65-F5344CB8AC3E}">
        <p14:creationId xmlns:p14="http://schemas.microsoft.com/office/powerpoint/2010/main" val="5449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4C41B2-E260-4B50-B167-5E3615EE19B3}"/>
              </a:ext>
            </a:extLst>
          </p:cNvPr>
          <p:cNvSpPr txBox="1">
            <a:spLocks/>
          </p:cNvSpPr>
          <p:nvPr/>
        </p:nvSpPr>
        <p:spPr>
          <a:xfrm>
            <a:off x="599226" y="656265"/>
            <a:ext cx="10993549" cy="895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Biggest global threats</a:t>
            </a:r>
          </a:p>
        </p:txBody>
      </p:sp>
      <p:graphicFrame>
        <p:nvGraphicFramePr>
          <p:cNvPr id="5" name="Content Placeholder 5" descr="SmartArt">
            <a:extLst>
              <a:ext uri="{FF2B5EF4-FFF2-40B4-BE49-F238E27FC236}">
                <a16:creationId xmlns:a16="http://schemas.microsoft.com/office/drawing/2014/main" id="{2F799165-EFAC-4902-9646-5A278385EE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0972" y="1976101"/>
          <a:ext cx="8659916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22015A4-CFEE-4FC0-B41E-F76F35A9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57" y="1394647"/>
            <a:ext cx="10206567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</a:p>
        </p:txBody>
      </p:sp>
      <p:graphicFrame>
        <p:nvGraphicFramePr>
          <p:cNvPr id="7" name="Content Placeholder 5" descr="SmartArt">
            <a:extLst>
              <a:ext uri="{FF2B5EF4-FFF2-40B4-BE49-F238E27FC236}">
                <a16:creationId xmlns:a16="http://schemas.microsoft.com/office/drawing/2014/main" id="{ADF3AC58-7E3B-4ACC-93D6-242680D12E59}"/>
              </a:ext>
            </a:extLst>
          </p:cNvPr>
          <p:cNvGraphicFramePr>
            <a:graphicFrameLocks/>
          </p:cNvGraphicFramePr>
          <p:nvPr/>
        </p:nvGraphicFramePr>
        <p:xfrm>
          <a:off x="1320972" y="3056936"/>
          <a:ext cx="8659916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5" descr="SmartArt">
            <a:extLst>
              <a:ext uri="{FF2B5EF4-FFF2-40B4-BE49-F238E27FC236}">
                <a16:creationId xmlns:a16="http://schemas.microsoft.com/office/drawing/2014/main" id="{112F4A6D-8734-42FD-82E1-948225327D36}"/>
              </a:ext>
            </a:extLst>
          </p:cNvPr>
          <p:cNvGraphicFramePr>
            <a:graphicFrameLocks/>
          </p:cNvGraphicFramePr>
          <p:nvPr/>
        </p:nvGraphicFramePr>
        <p:xfrm>
          <a:off x="1320972" y="4230377"/>
          <a:ext cx="8659916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Content Placeholder 5" descr="SmartArt">
            <a:extLst>
              <a:ext uri="{FF2B5EF4-FFF2-40B4-BE49-F238E27FC236}">
                <a16:creationId xmlns:a16="http://schemas.microsoft.com/office/drawing/2014/main" id="{0F40EFAD-29DC-4B7E-B082-8167B5A86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394242"/>
              </p:ext>
            </p:extLst>
          </p:nvPr>
        </p:nvGraphicFramePr>
        <p:xfrm>
          <a:off x="1320972" y="5533421"/>
          <a:ext cx="8659916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D45F076-C3D0-47B6-B5FC-660F687B652A}"/>
              </a:ext>
            </a:extLst>
          </p:cNvPr>
          <p:cNvSpPr txBox="1"/>
          <p:nvPr/>
        </p:nvSpPr>
        <p:spPr>
          <a:xfrm>
            <a:off x="9928195" y="6353848"/>
            <a:ext cx="22638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World Economic Forum 2019</a:t>
            </a:r>
          </a:p>
        </p:txBody>
      </p:sp>
    </p:spTree>
    <p:extLst>
      <p:ext uri="{BB962C8B-B14F-4D97-AF65-F5344CB8AC3E}">
        <p14:creationId xmlns:p14="http://schemas.microsoft.com/office/powerpoint/2010/main" val="13746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-439651" y="124178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30C74-3E38-4489-97C4-FA8E52F490F4}"/>
              </a:ext>
            </a:extLst>
          </p:cNvPr>
          <p:cNvSpPr txBox="1"/>
          <p:nvPr/>
        </p:nvSpPr>
        <p:spPr>
          <a:xfrm>
            <a:off x="566032" y="4947650"/>
            <a:ext cx="1102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Ransomware hits – what do you do??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396B88-ADAB-46BA-8D2D-4580ADF7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42" y="-150922"/>
            <a:ext cx="11603115" cy="7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9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18667-7960-4332-94F3-A86D569BC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356171"/>
            <a:ext cx="4197829" cy="4040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A9146E-D42E-4305-B194-E4F182331AE7}"/>
              </a:ext>
            </a:extLst>
          </p:cNvPr>
          <p:cNvSpPr txBox="1"/>
          <p:nvPr/>
        </p:nvSpPr>
        <p:spPr>
          <a:xfrm>
            <a:off x="582967" y="766268"/>
            <a:ext cx="1102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TIME OUT!!!!</a:t>
            </a:r>
          </a:p>
        </p:txBody>
      </p:sp>
    </p:spTree>
    <p:extLst>
      <p:ext uri="{BB962C8B-B14F-4D97-AF65-F5344CB8AC3E}">
        <p14:creationId xmlns:p14="http://schemas.microsoft.com/office/powerpoint/2010/main" val="66092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Digital Numbers">
            <a:extLst>
              <a:ext uri="{FF2B5EF4-FFF2-40B4-BE49-F238E27FC236}">
                <a16:creationId xmlns:a16="http://schemas.microsoft.com/office/drawing/2014/main" id="{28D39D27-A7BA-4972-99B6-62EF1FA66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4C41B2-E260-4B50-B167-5E3615EE19B3}"/>
              </a:ext>
            </a:extLst>
          </p:cNvPr>
          <p:cNvSpPr txBox="1">
            <a:spLocks/>
          </p:cNvSpPr>
          <p:nvPr/>
        </p:nvSpPr>
        <p:spPr>
          <a:xfrm>
            <a:off x="599225" y="208643"/>
            <a:ext cx="10993549" cy="895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Are you cyber eoc ready???</a:t>
            </a:r>
          </a:p>
        </p:txBody>
      </p:sp>
      <p:graphicFrame>
        <p:nvGraphicFramePr>
          <p:cNvPr id="5" name="Content Placeholder 5" descr="SmartArt">
            <a:extLst>
              <a:ext uri="{FF2B5EF4-FFF2-40B4-BE49-F238E27FC236}">
                <a16:creationId xmlns:a16="http://schemas.microsoft.com/office/drawing/2014/main" id="{2F799165-EFAC-4902-9646-5A278385E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288710"/>
              </p:ext>
            </p:extLst>
          </p:nvPr>
        </p:nvGraphicFramePr>
        <p:xfrm>
          <a:off x="1165962" y="1544545"/>
          <a:ext cx="9860069" cy="121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22015A4-CFEE-4FC0-B41E-F76F35A9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25" y="917456"/>
            <a:ext cx="10206567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Ransomware hits - Disconnect the network</a:t>
            </a:r>
          </a:p>
        </p:txBody>
      </p:sp>
      <p:graphicFrame>
        <p:nvGraphicFramePr>
          <p:cNvPr id="8" name="Content Placeholder 5" descr="SmartArt">
            <a:extLst>
              <a:ext uri="{FF2B5EF4-FFF2-40B4-BE49-F238E27FC236}">
                <a16:creationId xmlns:a16="http://schemas.microsoft.com/office/drawing/2014/main" id="{AB077636-0447-4FDE-A81D-51854F0F3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223669"/>
              </p:ext>
            </p:extLst>
          </p:nvPr>
        </p:nvGraphicFramePr>
        <p:xfrm>
          <a:off x="1165962" y="2363727"/>
          <a:ext cx="9860069" cy="121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Content Placeholder 5" descr="SmartArt">
            <a:extLst>
              <a:ext uri="{FF2B5EF4-FFF2-40B4-BE49-F238E27FC236}">
                <a16:creationId xmlns:a16="http://schemas.microsoft.com/office/drawing/2014/main" id="{D7C26453-F84E-4979-A686-726994D10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806"/>
              </p:ext>
            </p:extLst>
          </p:nvPr>
        </p:nvGraphicFramePr>
        <p:xfrm>
          <a:off x="1148207" y="3248308"/>
          <a:ext cx="9860069" cy="120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Content Placeholder 5" descr="SmartArt">
            <a:extLst>
              <a:ext uri="{FF2B5EF4-FFF2-40B4-BE49-F238E27FC236}">
                <a16:creationId xmlns:a16="http://schemas.microsoft.com/office/drawing/2014/main" id="{8090A806-E85C-4987-88BB-E20203195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593532"/>
              </p:ext>
            </p:extLst>
          </p:nvPr>
        </p:nvGraphicFramePr>
        <p:xfrm>
          <a:off x="1165962" y="4130981"/>
          <a:ext cx="9860069" cy="115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1" name="Content Placeholder 5" descr="SmartArt">
            <a:extLst>
              <a:ext uri="{FF2B5EF4-FFF2-40B4-BE49-F238E27FC236}">
                <a16:creationId xmlns:a16="http://schemas.microsoft.com/office/drawing/2014/main" id="{626B1F7E-2F4E-4008-BBC9-84B5E6F24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367410"/>
              </p:ext>
            </p:extLst>
          </p:nvPr>
        </p:nvGraphicFramePr>
        <p:xfrm>
          <a:off x="1165961" y="4967680"/>
          <a:ext cx="9860069" cy="112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2" name="Content Placeholder 5" descr="SmartArt">
            <a:extLst>
              <a:ext uri="{FF2B5EF4-FFF2-40B4-BE49-F238E27FC236}">
                <a16:creationId xmlns:a16="http://schemas.microsoft.com/office/drawing/2014/main" id="{7D788E58-75DC-493C-99D6-1DABA747E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773143"/>
              </p:ext>
            </p:extLst>
          </p:nvPr>
        </p:nvGraphicFramePr>
        <p:xfrm>
          <a:off x="1165960" y="5821480"/>
          <a:ext cx="9860069" cy="112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19348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BFD80-8768-4B2A-ADB2-67DCE88F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86" y="0"/>
            <a:ext cx="12355286" cy="82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4C41B2-E260-4B50-B167-5E3615EE19B3}"/>
              </a:ext>
            </a:extLst>
          </p:cNvPr>
          <p:cNvSpPr txBox="1">
            <a:spLocks/>
          </p:cNvSpPr>
          <p:nvPr/>
        </p:nvSpPr>
        <p:spPr>
          <a:xfrm>
            <a:off x="599226" y="656265"/>
            <a:ext cx="10993549" cy="895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/>
              <a:t>EOC Guidelines</a:t>
            </a:r>
          </a:p>
        </p:txBody>
      </p:sp>
      <p:graphicFrame>
        <p:nvGraphicFramePr>
          <p:cNvPr id="5" name="Content Placeholder 5" descr="SmartArt">
            <a:extLst>
              <a:ext uri="{FF2B5EF4-FFF2-40B4-BE49-F238E27FC236}">
                <a16:creationId xmlns:a16="http://schemas.microsoft.com/office/drawing/2014/main" id="{2F799165-EFAC-4902-9646-5A278385E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48928"/>
              </p:ext>
            </p:extLst>
          </p:nvPr>
        </p:nvGraphicFramePr>
        <p:xfrm>
          <a:off x="1320966" y="1635343"/>
          <a:ext cx="9956625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 descr="SmartArt">
            <a:extLst>
              <a:ext uri="{FF2B5EF4-FFF2-40B4-BE49-F238E27FC236}">
                <a16:creationId xmlns:a16="http://schemas.microsoft.com/office/drawing/2014/main" id="{ADF3AC58-7E3B-4ACC-93D6-242680D12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019608"/>
              </p:ext>
            </p:extLst>
          </p:nvPr>
        </p:nvGraphicFramePr>
        <p:xfrm>
          <a:off x="1320970" y="3190417"/>
          <a:ext cx="9956627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5" descr="SmartArt">
            <a:extLst>
              <a:ext uri="{FF2B5EF4-FFF2-40B4-BE49-F238E27FC236}">
                <a16:creationId xmlns:a16="http://schemas.microsoft.com/office/drawing/2014/main" id="{112F4A6D-8734-42FD-82E1-948225327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893790"/>
              </p:ext>
            </p:extLst>
          </p:nvPr>
        </p:nvGraphicFramePr>
        <p:xfrm>
          <a:off x="1320966" y="3885482"/>
          <a:ext cx="9956628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Content Placeholder 5" descr="SmartArt">
            <a:extLst>
              <a:ext uri="{FF2B5EF4-FFF2-40B4-BE49-F238E27FC236}">
                <a16:creationId xmlns:a16="http://schemas.microsoft.com/office/drawing/2014/main" id="{0F40EFAD-29DC-4B7E-B082-8167B5A86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181568"/>
              </p:ext>
            </p:extLst>
          </p:nvPr>
        </p:nvGraphicFramePr>
        <p:xfrm>
          <a:off x="1320962" y="4674642"/>
          <a:ext cx="9956629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Content Placeholder 5" descr="SmartArt">
            <a:extLst>
              <a:ext uri="{FF2B5EF4-FFF2-40B4-BE49-F238E27FC236}">
                <a16:creationId xmlns:a16="http://schemas.microsoft.com/office/drawing/2014/main" id="{CBC9C3DE-E4AC-48FB-B5FE-706B31CE2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767261"/>
              </p:ext>
            </p:extLst>
          </p:nvPr>
        </p:nvGraphicFramePr>
        <p:xfrm>
          <a:off x="1320972" y="5534651"/>
          <a:ext cx="9956629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Content Placeholder 5" descr="SmartArt">
            <a:extLst>
              <a:ext uri="{FF2B5EF4-FFF2-40B4-BE49-F238E27FC236}">
                <a16:creationId xmlns:a16="http://schemas.microsoft.com/office/drawing/2014/main" id="{DA0D29B4-5E7C-4004-8533-C21ED7310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993667"/>
              </p:ext>
            </p:extLst>
          </p:nvPr>
        </p:nvGraphicFramePr>
        <p:xfrm>
          <a:off x="1168569" y="2330408"/>
          <a:ext cx="10979890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0" name="Content Placeholder 5" descr="SmartArt">
            <a:extLst>
              <a:ext uri="{FF2B5EF4-FFF2-40B4-BE49-F238E27FC236}">
                <a16:creationId xmlns:a16="http://schemas.microsoft.com/office/drawing/2014/main" id="{96AF63F3-99DE-44C7-B1E2-F8F44235E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382146"/>
              </p:ext>
            </p:extLst>
          </p:nvPr>
        </p:nvGraphicFramePr>
        <p:xfrm>
          <a:off x="1320966" y="2408807"/>
          <a:ext cx="9956625" cy="13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19254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1" grpId="0">
        <p:bldAsOne/>
      </p:bldGraphic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568355_Tech Dividend design_SL_V1.potx" id="{467224E0-F025-4A0A-AD92-512F9DFA538F}" vid="{0926D7DA-7D63-4ED6-A5D6-C169624678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2C2F66B-486F-47B1-BC58-6A0FC1A72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FC8A1C-A436-42C0-AC33-FAFFFAF219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C8BF1-B0E4-49A1-808F-40F2AD30E74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Dividend design</Template>
  <TotalTime>0</TotalTime>
  <Words>275</Words>
  <Application>Microsoft Office PowerPoint</Application>
  <PresentationFormat>Widescreen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Gill Sans MT</vt:lpstr>
      <vt:lpstr>Wingdings 2</vt:lpstr>
      <vt:lpstr>Dividend</vt:lpstr>
      <vt:lpstr>The Cyber “EOC”</vt:lpstr>
      <vt:lpstr>Likelihood</vt:lpstr>
      <vt:lpstr>Impact</vt:lpstr>
      <vt:lpstr>PowerPoint Presentation</vt:lpstr>
      <vt:lpstr>PowerPoint Presentation</vt:lpstr>
      <vt:lpstr>PowerPoint Presentation</vt:lpstr>
      <vt:lpstr>Ransomware hits - Disconnect the network</vt:lpstr>
      <vt:lpstr>PowerPoint Presentation</vt:lpstr>
      <vt:lpstr>PowerPoint Presentation</vt:lpstr>
      <vt:lpstr>Thank You</vt:lpstr>
      <vt:lpstr>Ransomware hits - Disconnect the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2019-09-23T16:42:51Z</dcterms:created>
  <dcterms:modified xsi:type="dcterms:W3CDTF">2019-10-21T17:32:29Z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